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61" r:id="rId3"/>
  </p:sldMasterIdLst>
  <p:notesMasterIdLst>
    <p:notesMasterId r:id="rId12"/>
  </p:notesMasterIdLst>
  <p:sldIdLst>
    <p:sldId id="256" r:id="rId4"/>
    <p:sldId id="257" r:id="rId5"/>
    <p:sldId id="258" r:id="rId6"/>
    <p:sldId id="259" r:id="rId7"/>
    <p:sldId id="260" r:id="rId8"/>
    <p:sldId id="262" r:id="rId9"/>
    <p:sldId id="265" r:id="rId10"/>
    <p:sldId id="268" r:id="rId11"/>
    <p:sldId id="261" r:id="rId13"/>
    <p:sldId id="263" r:id="rId14"/>
  </p:sldIdLst>
  <p:sldSz cx="9144000" cy="5143500" type="screen16x9"/>
  <p:notesSz cx="6858000" cy="9144000"/>
  <p:embeddedFontLst>
    <p:embeddedFont>
      <p:font typeface="Calibri" panose="020F0502020204030204" charset="2"/>
      <p:regular r:id="rId18"/>
      <p:bold r:id="rId19"/>
      <p:italic r:id="rId20"/>
      <p:boldItalic r:id="rId21"/>
    </p:embeddedFont>
    <p:embeddedFont>
      <p:font typeface="微软雅黑" panose="020B0503020204020204" pitchFamily="34" charset="-122"/>
      <p:regular r:id="rId22"/>
    </p:embeddedFont>
    <p:embeddedFont>
      <p:font typeface="Microsoft YaHei UI" panose="020B0503020204020204" pitchFamily="34" charset="-122"/>
      <p:regular r:id="rId23"/>
    </p:embeddedFont>
    <p:embeddedFont>
      <p:font typeface="汉仪仿宋简" panose="02010600000101010101" charset="-122"/>
      <p:regular r:id="rId24"/>
    </p:embeddedFont>
  </p:embeddedFontLst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9" d="100"/>
          <a:sy n="89" d="100"/>
        </p:scale>
        <p:origin x="66" y="66"/>
      </p:cViewPr>
      <p:guideLst>
        <p:guide orient="horz" pos="1620"/>
        <p:guide pos="291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4" Type="http://schemas.openxmlformats.org/officeDocument/2006/relationships/font" Target="fonts/font7.fntdata"/><Relationship Id="rId23" Type="http://schemas.openxmlformats.org/officeDocument/2006/relationships/font" Target="fonts/font6.fntdata"/><Relationship Id="rId22" Type="http://schemas.openxmlformats.org/officeDocument/2006/relationships/font" Target="fonts/font5.fntdata"/><Relationship Id="rId21" Type="http://schemas.openxmlformats.org/officeDocument/2006/relationships/font" Target="fonts/font4.fntdata"/><Relationship Id="rId20" Type="http://schemas.openxmlformats.org/officeDocument/2006/relationships/font" Target="fonts/font3.fntdata"/><Relationship Id="rId2" Type="http://schemas.openxmlformats.org/officeDocument/2006/relationships/theme" Target="theme/theme1.xml"/><Relationship Id="rId19" Type="http://schemas.openxmlformats.org/officeDocument/2006/relationships/font" Target="fonts/font2.fntdata"/><Relationship Id="rId18" Type="http://schemas.openxmlformats.org/officeDocument/2006/relationships/font" Target="fonts/font1.fntdata"/><Relationship Id="rId17" Type="http://schemas.openxmlformats.org/officeDocument/2006/relationships/tableStyles" Target="tableStyles.xml"/><Relationship Id="rId16" Type="http://schemas.openxmlformats.org/officeDocument/2006/relationships/viewProps" Target="viewProps.xml"/><Relationship Id="rId15" Type="http://schemas.openxmlformats.org/officeDocument/2006/relationships/presProps" Target="presProps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notesMaster" Target="notesMasters/notesMaster1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26FC3-015A-4F86-ACC3-780431FB8E4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D1592-C813-4037-B7E7-76BD2564C97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23A8A-4AE0-4A50-B8C6-15426B6555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D1592-C813-4037-B7E7-76BD2564C97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23A8A-4AE0-4A50-B8C6-15426B6555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154782"/>
            <a:ext cx="2057400" cy="329088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54782"/>
            <a:ext cx="6019800" cy="329088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D1592-C813-4037-B7E7-76BD2564C97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23A8A-4AE0-4A50-B8C6-15426B6555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blipFill dpi="0" rotWithShape="1">
          <a:blip r:embed="rId2" cstate="email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2419350" y="1252538"/>
            <a:ext cx="4305300" cy="2638425"/>
          </a:xfrm>
          <a:prstGeom prst="rect">
            <a:avLst/>
          </a:prstGeom>
          <a:noFill/>
          <a:ln w="571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cxnSp>
        <p:nvCxnSpPr>
          <p:cNvPr id="13" name="直接连接符 12"/>
          <p:cNvCxnSpPr/>
          <p:nvPr/>
        </p:nvCxnSpPr>
        <p:spPr>
          <a:xfrm>
            <a:off x="3463302" y="2281967"/>
            <a:ext cx="2217396" cy="0"/>
          </a:xfrm>
          <a:prstGeom prst="line">
            <a:avLst/>
          </a:prstGeom>
          <a:ln w="508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2419349" y="2281967"/>
            <a:ext cx="4305301" cy="971549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4050" b="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2419349" y="3309080"/>
            <a:ext cx="4305301" cy="584201"/>
          </a:xfrm>
        </p:spPr>
        <p:txBody>
          <a:bodyPr lIns="90000" tIns="46800" rIns="90000" bIns="46800" anchor="t" anchorCtr="0">
            <a:normAutofit/>
          </a:bodyPr>
          <a:lstStyle>
            <a:lvl1pPr marL="0" indent="0" algn="ctr">
              <a:buNone/>
              <a:defRPr sz="1500" b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dirty="0"/>
              <a:t>副标题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lIns="90000" tIns="46800" rIns="90000" bIns="46800">
            <a:normAutofit/>
          </a:bodyPr>
          <a:lstStyle/>
          <a:p>
            <a:fld id="{DDC86826-C030-4ABB-BAB8-ECCBC086F54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lIns="90000" tIns="46800" rIns="90000" bIns="46800">
            <a:normAutofit/>
          </a:bodyPr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lIns="90000" tIns="46800" rIns="90000" bIns="46800">
            <a:normAutofit/>
          </a:bodyPr>
          <a:lstStyle/>
          <a:p>
            <a:fld id="{DD074F22-C169-4F08-BADB-1985F513ADB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86826-C030-4ABB-BAB8-ECCBC086F54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74F22-C169-4F08-BADB-1985F513ADB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 cstate="email"/>
          <a:srcRect/>
          <a:stretch>
            <a:fillRect/>
          </a:stretch>
        </p:blipFill>
        <p:spPr>
          <a:xfrm>
            <a:off x="0" y="502318"/>
            <a:ext cx="9144000" cy="3043238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2828925" y="923799"/>
            <a:ext cx="3114675" cy="2200275"/>
          </a:xfrm>
          <a:prstGeom prst="rect">
            <a:avLst/>
          </a:prstGeom>
          <a:noFill/>
          <a:ln w="571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2221706" y="3537470"/>
            <a:ext cx="4700588" cy="734047"/>
          </a:xfrm>
        </p:spPr>
        <p:txBody>
          <a:bodyPr lIns="90000" tIns="46800" rIns="90000" bIns="46800" anchor="b">
            <a:normAutofit/>
          </a:bodyPr>
          <a:lstStyle>
            <a:lvl1pPr algn="ctr">
              <a:defRPr sz="3600" b="1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2221706" y="4277439"/>
            <a:ext cx="4700588" cy="318549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buNone/>
              <a:defRPr sz="135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lIns="90000" tIns="46800" rIns="90000" bIns="46800"/>
          <a:lstStyle/>
          <a:p>
            <a:fld id="{DDC86826-C030-4ABB-BAB8-ECCBC086F54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lIns="90000" tIns="46800" rIns="90000" bIns="46800"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lIns="90000" tIns="46800" rIns="90000" bIns="46800"/>
          <a:lstStyle/>
          <a:p>
            <a:fld id="{DD074F22-C169-4F08-BADB-1985F513ADB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zh-CN" altLang="en-US" sz="3000"/>
            </a:lvl1pPr>
          </a:lstStyle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86826-C030-4ABB-BAB8-ECCBC086F54C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74F22-C169-4F08-BADB-1985F513ADB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161621"/>
            <a:ext cx="7886700" cy="994172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zh-CN" altLang="en-US" sz="3000"/>
            </a:lvl1pPr>
          </a:lstStyle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9841" y="1210994"/>
            <a:ext cx="3868340" cy="617934"/>
          </a:xfrm>
        </p:spPr>
        <p:txBody>
          <a:bodyPr anchor="b">
            <a:normAutofit/>
          </a:bodyPr>
          <a:lstStyle>
            <a:lvl1pPr marL="0" indent="0">
              <a:buNone/>
              <a:defRPr sz="21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9841" y="1878806"/>
            <a:ext cx="3868340" cy="276344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210994"/>
            <a:ext cx="3887391" cy="617934"/>
          </a:xfrm>
        </p:spPr>
        <p:txBody>
          <a:bodyPr anchor="b">
            <a:normAutofit/>
          </a:bodyPr>
          <a:lstStyle>
            <a:lvl1pPr marL="0" indent="0">
              <a:buNone/>
              <a:defRPr sz="21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86826-C030-4ABB-BAB8-ECCBC086F54C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74F22-C169-4F08-BADB-1985F513ADB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bg>
      <p:bgPr>
        <a:blipFill dpi="0" rotWithShape="1">
          <a:blip r:embed="rId2" cstate="email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2419350" y="1252538"/>
            <a:ext cx="4305300" cy="2638425"/>
          </a:xfrm>
          <a:prstGeom prst="rect">
            <a:avLst/>
          </a:prstGeom>
          <a:noFill/>
          <a:ln w="571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cxnSp>
        <p:nvCxnSpPr>
          <p:cNvPr id="10" name="直接连接符 9"/>
          <p:cNvCxnSpPr/>
          <p:nvPr/>
        </p:nvCxnSpPr>
        <p:spPr>
          <a:xfrm>
            <a:off x="3028950" y="2571750"/>
            <a:ext cx="3086100" cy="0"/>
          </a:xfrm>
          <a:prstGeom prst="line">
            <a:avLst/>
          </a:prstGeom>
          <a:ln w="508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2419350" y="1252538"/>
            <a:ext cx="4305300" cy="1288045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 b="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 lIns="90000" tIns="46800" rIns="90000" bIns="46800"/>
          <a:lstStyle/>
          <a:p>
            <a:fld id="{DDC86826-C030-4ABB-BAB8-ECCBC086F54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 lIns="90000" tIns="46800" rIns="90000" bIns="46800"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 lIns="90000" tIns="46800" rIns="90000" bIns="46800"/>
          <a:lstStyle/>
          <a:p>
            <a:fld id="{DD074F22-C169-4F08-BADB-1985F513ADBA}" type="slidenum">
              <a:rPr lang="zh-CN" altLang="en-US" smtClean="0"/>
            </a:fld>
            <a:endParaRPr lang="zh-CN" altLang="en-US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3" hasCustomPrompt="1"/>
          </p:nvPr>
        </p:nvSpPr>
        <p:spPr>
          <a:xfrm>
            <a:off x="2419350" y="2602919"/>
            <a:ext cx="4305300" cy="1288044"/>
          </a:xfrm>
        </p:spPr>
        <p:txBody>
          <a:bodyPr>
            <a:normAutofit/>
          </a:bodyPr>
          <a:lstStyle>
            <a:lvl1pPr marL="0" indent="0" algn="ctr">
              <a:buNone/>
              <a:defRPr sz="60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86826-C030-4ABB-BAB8-ECCBC086F54C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74F22-C169-4F08-BADB-1985F513ADB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D1592-C813-4037-B7E7-76BD2564C97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23A8A-4AE0-4A50-B8C6-15426B6555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0" y="342900"/>
            <a:ext cx="3123900" cy="1200150"/>
          </a:xfrm>
        </p:spPr>
        <p:txBody>
          <a:bodyPr anchor="t" anchorCtr="0">
            <a:normAutofit/>
          </a:bodyPr>
          <a:lstStyle>
            <a:lvl1pPr>
              <a:defRPr sz="27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3888000" y="342900"/>
            <a:ext cx="4627800" cy="40527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0" y="1543050"/>
            <a:ext cx="3123900" cy="2858691"/>
          </a:xfrm>
        </p:spPr>
        <p:txBody>
          <a:bodyPr>
            <a:normAutofit/>
          </a:bodyPr>
          <a:lstStyle>
            <a:lvl1pPr marL="0" indent="0">
              <a:buNone/>
              <a:defRPr sz="15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911638" y="273844"/>
            <a:ext cx="603712" cy="4358879"/>
          </a:xfrm>
        </p:spPr>
        <p:txBody>
          <a:bodyPr vert="eaVert">
            <a:normAutofit/>
          </a:bodyPr>
          <a:lstStyle>
            <a:lvl1pPr>
              <a:defRPr sz="27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7226877" cy="4358879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86826-C030-4ABB-BAB8-ECCBC086F54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74F22-C169-4F08-BADB-1985F513ADB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628650" y="413657"/>
            <a:ext cx="7886700" cy="4169228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D1592-C813-4037-B7E7-76BD2564C97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23A8A-4AE0-4A50-B8C6-15426B6555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900114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900114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D1592-C813-4037-B7E7-76BD2564C97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23A8A-4AE0-4A50-B8C6-15426B6555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8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8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D1592-C813-4037-B7E7-76BD2564C97F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23A8A-4AE0-4A50-B8C6-15426B6555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D1592-C813-4037-B7E7-76BD2564C97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23A8A-4AE0-4A50-B8C6-15426B6555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D1592-C813-4037-B7E7-76BD2564C97F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23A8A-4AE0-4A50-B8C6-15426B6555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3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3" y="1076327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D1592-C813-4037-B7E7-76BD2564C97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23A8A-4AE0-4A50-B8C6-15426B6555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D1592-C813-4037-B7E7-76BD2564C97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23A8A-4AE0-4A50-B8C6-15426B6555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0.xml"/><Relationship Id="rId7" Type="http://schemas.openxmlformats.org/officeDocument/2006/relationships/slideLayout" Target="../slideLayouts/slideLayout19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4" Type="http://schemas.openxmlformats.org/officeDocument/2006/relationships/theme" Target="../theme/theme2.xml"/><Relationship Id="rId13" Type="http://schemas.openxmlformats.org/officeDocument/2006/relationships/tags" Target="../tags/tag3.xml"/><Relationship Id="rId12" Type="http://schemas.openxmlformats.org/officeDocument/2006/relationships/tags" Target="../tags/tag2.xml"/><Relationship Id="rId11" Type="http://schemas.openxmlformats.org/officeDocument/2006/relationships/tags" Target="../tags/tag1.xml"/><Relationship Id="rId10" Type="http://schemas.openxmlformats.org/officeDocument/2006/relationships/slideLayout" Target="../slideLayouts/slideLayout22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DD1592-C813-4037-B7E7-76BD2564C97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823A8A-4AE0-4A50-B8C6-15426B65551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1"/>
            </p:custDataLst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2"/>
            </p:custDataLst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lnSpc>
                <a:spcPct val="120000"/>
              </a:lnSpc>
              <a:defRPr sz="9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DDC86826-C030-4ABB-BAB8-ECCBC086F54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lnSpc>
                <a:spcPct val="120000"/>
              </a:lnSpc>
              <a:defRPr sz="9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lnSpc>
                <a:spcPct val="120000"/>
              </a:lnSpc>
              <a:defRPr sz="9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DD074F22-C169-4F08-BADB-1985F513ADBA}" type="slidenum">
              <a:rPr lang="zh-CN" altLang="en-US" smtClean="0"/>
            </a:fld>
            <a:endParaRPr lang="zh-CN" altLang="en-US"/>
          </a:p>
        </p:txBody>
      </p:sp>
      <p:sp>
        <p:nvSpPr>
          <p:cNvPr id="7" name="KSO_TEMPLATE" hidden="1"/>
          <p:cNvSpPr/>
          <p:nvPr>
            <p:custDataLst>
              <p:tags r:id="rId13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</p:sldLayoutIdLst>
  <p:txStyles>
    <p:titleStyle>
      <a:lvl1pPr algn="l" defTabSz="685800" rtl="0" eaLnBrk="1" latinLnBrk="0" hangingPunct="1">
        <a:lnSpc>
          <a:spcPct val="120000"/>
        </a:lnSpc>
        <a:spcBef>
          <a:spcPct val="0"/>
        </a:spcBef>
        <a:buNone/>
        <a:defRPr sz="3300" kern="1200">
          <a:solidFill>
            <a:schemeClr val="tx1">
              <a:lumMod val="65000"/>
              <a:lumOff val="35000"/>
            </a:schemeClr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120000"/>
        </a:lnSpc>
        <a:spcBef>
          <a:spcPts val="75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12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12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12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12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6.jpeg"/><Relationship Id="rId1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8.png"/><Relationship Id="rId1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10.png"/><Relationship Id="rId1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4.jpe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11.xml"/><Relationship Id="rId8" Type="http://schemas.openxmlformats.org/officeDocument/2006/relationships/tags" Target="../tags/tag10.xml"/><Relationship Id="rId7" Type="http://schemas.openxmlformats.org/officeDocument/2006/relationships/tags" Target="../tags/tag9.xml"/><Relationship Id="rId6" Type="http://schemas.openxmlformats.org/officeDocument/2006/relationships/tags" Target="../tags/tag8.xml"/><Relationship Id="rId5" Type="http://schemas.openxmlformats.org/officeDocument/2006/relationships/tags" Target="../tags/tag7.xml"/><Relationship Id="rId4" Type="http://schemas.openxmlformats.org/officeDocument/2006/relationships/tags" Target="../tags/tag6.xml"/><Relationship Id="rId3" Type="http://schemas.openxmlformats.org/officeDocument/2006/relationships/tags" Target="../tags/tag5.xml"/><Relationship Id="rId2" Type="http://schemas.openxmlformats.org/officeDocument/2006/relationships/image" Target="../media/image15.png"/><Relationship Id="rId14" Type="http://schemas.openxmlformats.org/officeDocument/2006/relationships/notesSlide" Target="../notesSlides/notesSlide1.xml"/><Relationship Id="rId13" Type="http://schemas.openxmlformats.org/officeDocument/2006/relationships/slideLayout" Target="../slideLayouts/slideLayout19.xml"/><Relationship Id="rId12" Type="http://schemas.openxmlformats.org/officeDocument/2006/relationships/tags" Target="../tags/tag14.xml"/><Relationship Id="rId11" Type="http://schemas.openxmlformats.org/officeDocument/2006/relationships/tags" Target="../tags/tag13.xml"/><Relationship Id="rId10" Type="http://schemas.openxmlformats.org/officeDocument/2006/relationships/tags" Target="../tags/tag12.xml"/><Relationship Id="rId1" Type="http://schemas.openxmlformats.org/officeDocument/2006/relationships/tags" Target="../tags/tag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11.png"/><Relationship Id="rId1" Type="http://schemas.openxmlformats.org/officeDocument/2006/relationships/image" Target="../media/image1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294967295"/>
          <p:cNvSpPr txBox="1"/>
          <p:nvPr/>
        </p:nvSpPr>
        <p:spPr>
          <a:xfrm>
            <a:off x="0" y="612475"/>
            <a:ext cx="9144000" cy="3918550"/>
          </a:xfrm>
          <a:prstGeom prst="rect">
            <a:avLst/>
          </a:prstGeom>
          <a:blipFill rotWithShape="1">
            <a:blip r:embed="rId1"/>
            <a:stretch>
              <a:fillRect/>
            </a:stretch>
          </a:blipFill>
        </p:spPr>
        <p:txBody>
          <a:bodyPr wrap="square" rtlCol="0" anchor="ctr">
            <a:noAutofit/>
          </a:bodyPr>
          <a:lstStyle/>
          <a:p>
            <a:pPr algn="l" fontAlgn="base">
              <a:buFont typeface="Calibri" panose="020F0502020204030204" charset="2"/>
            </a:p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0248" y="278741"/>
            <a:ext cx="4572396" cy="457239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511229" y="2310095"/>
            <a:ext cx="2339102" cy="577081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 fontAlgn="base">
              <a:lnSpc>
                <a:spcPct val="150000"/>
              </a:lnSpc>
              <a:buFont typeface="Calibri" panose="020F0502020204030204" charset="2"/>
            </a:pPr>
            <a:r>
              <a:rPr lang="zh-CN" altLang="en-US" sz="2100" u="none" spc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漫谈跨域解决之道</a:t>
            </a:r>
            <a:endParaRPr lang="en-US" sz="2100" u="none" spc="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643438" y="3214692"/>
            <a:ext cx="2286016" cy="403957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algn="ctr" fontAlgn="base">
              <a:lnSpc>
                <a:spcPct val="150000"/>
              </a:lnSpc>
              <a:buFont typeface="Calibri" panose="020F0502020204030204" charset="2"/>
            </a:pPr>
            <a:r>
              <a:rPr lang="en-US" altLang="zh-CN" sz="1600" u="none" spc="0" dirty="0">
                <a:solidFill>
                  <a:srgbClr val="FFFFFF"/>
                </a:solidFill>
                <a:latin typeface="宋体" panose="02010600030101010101" pitchFamily="2" charset="-122"/>
                <a:ea typeface="宋体" panose="02010600030101010101" pitchFamily="2" charset="-122"/>
                <a:sym typeface="微软雅黑" panose="020B0503020204020204" pitchFamily="34" charset="-122"/>
              </a:rPr>
              <a:t>Author</a:t>
            </a:r>
            <a:r>
              <a:rPr lang="zh-CN" altLang="en-US" sz="1600" u="none" spc="0" dirty="0">
                <a:solidFill>
                  <a:srgbClr val="FFFFFF"/>
                </a:solidFill>
                <a:latin typeface="宋体" panose="02010600030101010101" pitchFamily="2" charset="-122"/>
                <a:ea typeface="宋体" panose="02010600030101010101" pitchFamily="2" charset="-122"/>
                <a:sym typeface="微软雅黑" panose="020B0503020204020204" pitchFamily="34" charset="-122"/>
              </a:rPr>
              <a:t>：</a:t>
            </a:r>
            <a:r>
              <a:rPr lang="en-US" altLang="zh-CN" sz="1600" u="none" spc="0" dirty="0" err="1">
                <a:solidFill>
                  <a:srgbClr val="FFFFFF"/>
                </a:solidFill>
                <a:latin typeface="宋体" panose="02010600030101010101" pitchFamily="2" charset="-122"/>
                <a:ea typeface="宋体" panose="02010600030101010101" pitchFamily="2" charset="-122"/>
                <a:sym typeface="微软雅黑" panose="020B0503020204020204" pitchFamily="34" charset="-122"/>
              </a:rPr>
              <a:t>alucard</a:t>
            </a:r>
            <a:endParaRPr lang="en-US" sz="1600" u="none" spc="0" dirty="0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2451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429496729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05031" y="4419397"/>
            <a:ext cx="6021846" cy="722438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8427" y="2605082"/>
            <a:ext cx="4371211" cy="283488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63556" y="1335684"/>
            <a:ext cx="3622691" cy="86177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 fontAlgn="base">
              <a:lnSpc>
                <a:spcPct val="100000"/>
              </a:lnSpc>
              <a:buFont typeface="Calibri" panose="020F0502020204030204" charset="2"/>
            </a:pPr>
            <a:r>
              <a:rPr lang="en-US" sz="5000" u="none" spc="0" dirty="0">
                <a:solidFill>
                  <a:srgbClr val="E1DDBE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sym typeface="Microsoft YaHei UI" panose="020B0503020204020204" pitchFamily="34" charset="-122"/>
              </a:rPr>
              <a:t>THANKS</a:t>
            </a:r>
            <a:endParaRPr lang="en-US" sz="5000" u="none" spc="0" dirty="0">
              <a:solidFill>
                <a:srgbClr val="E1DDBE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sym typeface="Microsoft YaHei UI" panose="020B0503020204020204" pitchFamily="34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2166681"/>
            <a:ext cx="5658021" cy="144658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 fontAlgn="base">
              <a:lnSpc>
                <a:spcPct val="150000"/>
              </a:lnSpc>
              <a:buFont typeface="Calibri" panose="020F0502020204030204" charset="2"/>
            </a:pPr>
            <a:r>
              <a:rPr lang="en-US" sz="1100" b="1" i="1" u="none" spc="0" dirty="0">
                <a:solidFill>
                  <a:srgbClr val="E1DDBE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sym typeface="Microsoft YaHei UI" panose="020B0503020204020204" pitchFamily="34" charset="-122"/>
              </a:rPr>
              <a:t>Add up everything what you like and everything what you want </a:t>
            </a:r>
            <a:endParaRPr lang="en-US" sz="1100" b="1" i="1" u="none" spc="0" dirty="0">
              <a:solidFill>
                <a:srgbClr val="E1DDBE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sym typeface="Microsoft YaHei UI" panose="020B0503020204020204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011129" y="2192873"/>
            <a:ext cx="1408078" cy="123993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 fontAlgn="base">
              <a:lnSpc>
                <a:spcPct val="150000"/>
              </a:lnSpc>
              <a:buFont typeface="Calibri" panose="020F0502020204030204" charset="2"/>
            </a:pPr>
            <a:r>
              <a:rPr lang="en-US" sz="900" b="1" i="1" u="none" spc="0" dirty="0" err="1">
                <a:solidFill>
                  <a:srgbClr val="CB4D5E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sym typeface="Microsoft YaHei UI" panose="020B0503020204020204" pitchFamily="34" charset="-122"/>
              </a:rPr>
              <a:t>梦想，要比昨天走的更远</a:t>
            </a:r>
            <a:endParaRPr lang="en-US" sz="900" b="1" i="1" u="none" spc="0" dirty="0">
              <a:solidFill>
                <a:srgbClr val="CB4D5E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sym typeface="Microsoft YaHei UI" panose="020B0503020204020204" pitchFamily="34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50" y="0"/>
            <a:ext cx="7715250" cy="51435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01376" y="2286377"/>
            <a:ext cx="595645" cy="20665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r" fontAlgn="base">
              <a:lnSpc>
                <a:spcPct val="100000"/>
              </a:lnSpc>
              <a:buFont typeface="Calibri" panose="020F0502020204030204" charset="2"/>
            </a:pPr>
            <a:r>
              <a:rPr lang="en-US" sz="1500" u="none" spc="0">
                <a:solidFill>
                  <a:srgbClr val="595959"/>
                </a:solidFill>
                <a:latin typeface="Kozuka Gothic Pro M" pitchFamily="34" charset="-122"/>
                <a:ea typeface="Kozuka Gothic Pro M" pitchFamily="34" charset="-122"/>
                <a:sym typeface="Kozuka Gothic Pro M" pitchFamily="34" charset="-122"/>
              </a:rPr>
              <a:t>LOVE</a:t>
            </a:r>
            <a:endParaRPr lang="en-US" sz="1500" u="none" spc="0">
              <a:solidFill>
                <a:srgbClr val="595959"/>
              </a:solidFill>
              <a:latin typeface="Kozuka Gothic Pro M" pitchFamily="34" charset="-122"/>
              <a:ea typeface="Kozuka Gothic Pro M" pitchFamily="34" charset="-122"/>
              <a:sym typeface="Kozuka Gothic Pro M" pitchFamily="34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39209" y="2572565"/>
            <a:ext cx="957811" cy="20665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r" fontAlgn="base">
              <a:lnSpc>
                <a:spcPct val="100000"/>
              </a:lnSpc>
              <a:buFont typeface="Calibri" panose="020F0502020204030204" charset="2"/>
            </a:pPr>
            <a:r>
              <a:rPr lang="en-US" sz="1500" u="none" spc="0">
                <a:solidFill>
                  <a:srgbClr val="595959"/>
                </a:solidFill>
                <a:latin typeface="Kozuka Gothic Pro M" pitchFamily="34" charset="-122"/>
                <a:ea typeface="Kozuka Gothic Pro M" pitchFamily="34" charset="-122"/>
                <a:sym typeface="Kozuka Gothic Pro M" pitchFamily="34" charset="-122"/>
              </a:rPr>
              <a:t>MICHEAL</a:t>
            </a:r>
            <a:endParaRPr lang="en-US" sz="1500" u="none" spc="0">
              <a:solidFill>
                <a:srgbClr val="595959"/>
              </a:solidFill>
              <a:latin typeface="Kozuka Gothic Pro M" pitchFamily="34" charset="-122"/>
              <a:ea typeface="Kozuka Gothic Pro M" pitchFamily="34" charset="-122"/>
              <a:sym typeface="Kozuka Gothic Pro M" pitchFamily="34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76342" y="1714001"/>
            <a:ext cx="720678" cy="20665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r" fontAlgn="base">
              <a:lnSpc>
                <a:spcPct val="100000"/>
              </a:lnSpc>
              <a:buFont typeface="Calibri" panose="020F0502020204030204" charset="2"/>
            </a:pPr>
            <a:r>
              <a:rPr lang="en-US" sz="1500" u="none" spc="0" dirty="0">
                <a:solidFill>
                  <a:srgbClr val="595959"/>
                </a:solidFill>
                <a:latin typeface="Kozuka Gothic Pro M" pitchFamily="34" charset="-122"/>
                <a:ea typeface="Kozuka Gothic Pro M" pitchFamily="34" charset="-122"/>
                <a:sym typeface="Kozuka Gothic Pro M" pitchFamily="34" charset="-122"/>
              </a:rPr>
              <a:t>JAMES</a:t>
            </a:r>
            <a:endParaRPr lang="en-US" sz="1500" u="none" spc="0" dirty="0">
              <a:solidFill>
                <a:srgbClr val="595959"/>
              </a:solidFill>
              <a:latin typeface="Kozuka Gothic Pro M" pitchFamily="34" charset="-122"/>
              <a:ea typeface="Kozuka Gothic Pro M" pitchFamily="34" charset="-122"/>
              <a:sym typeface="Kozuka Gothic Pro M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47563" y="2000189"/>
            <a:ext cx="649457" cy="20665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r" fontAlgn="base">
              <a:lnSpc>
                <a:spcPct val="100000"/>
              </a:lnSpc>
              <a:buFont typeface="Calibri" panose="020F0502020204030204" charset="2"/>
            </a:pPr>
            <a:r>
              <a:rPr lang="en-US" sz="1500" u="none" spc="0">
                <a:solidFill>
                  <a:srgbClr val="595959"/>
                </a:solidFill>
                <a:latin typeface="Kozuka Gothic Pro M" pitchFamily="34" charset="-122"/>
                <a:ea typeface="Kozuka Gothic Pro M" pitchFamily="34" charset="-122"/>
                <a:sym typeface="Kozuka Gothic Pro M" pitchFamily="34" charset="-122"/>
              </a:rPr>
              <a:t>JOHN</a:t>
            </a:r>
            <a:endParaRPr lang="en-US" sz="1500" u="none" spc="0">
              <a:solidFill>
                <a:srgbClr val="595959"/>
              </a:solidFill>
              <a:latin typeface="Kozuka Gothic Pro M" pitchFamily="34" charset="-122"/>
              <a:ea typeface="Kozuka Gothic Pro M" pitchFamily="34" charset="-122"/>
              <a:sym typeface="Kozuka Gothic Pro M" pitchFamily="34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63406" y="3431131"/>
            <a:ext cx="733615" cy="20665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r" fontAlgn="base">
              <a:lnSpc>
                <a:spcPct val="100000"/>
              </a:lnSpc>
              <a:buFont typeface="Calibri" panose="020F0502020204030204" charset="2"/>
            </a:pPr>
            <a:r>
              <a:rPr lang="en-US" sz="1500" u="none" spc="0">
                <a:solidFill>
                  <a:srgbClr val="595959"/>
                </a:solidFill>
                <a:latin typeface="Kozuka Gothic Pro M" pitchFamily="34" charset="-122"/>
                <a:ea typeface="Kozuka Gothic Pro M" pitchFamily="34" charset="-122"/>
                <a:sym typeface="Kozuka Gothic Pro M" pitchFamily="34" charset="-122"/>
              </a:rPr>
              <a:t>AMMY</a:t>
            </a:r>
            <a:endParaRPr lang="en-US" sz="1500" u="none" spc="0">
              <a:solidFill>
                <a:srgbClr val="595959"/>
              </a:solidFill>
              <a:latin typeface="Kozuka Gothic Pro M" pitchFamily="34" charset="-122"/>
              <a:ea typeface="Kozuka Gothic Pro M" pitchFamily="34" charset="-122"/>
              <a:sym typeface="Kozuka Gothic Pro M" pitchFamily="34" charset="-12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40563" y="2858753"/>
            <a:ext cx="756458" cy="20665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r" fontAlgn="base">
              <a:lnSpc>
                <a:spcPct val="100000"/>
              </a:lnSpc>
              <a:buFont typeface="Calibri" panose="020F0502020204030204" charset="2"/>
            </a:pPr>
            <a:r>
              <a:rPr lang="en-US" sz="1500" u="none" spc="0">
                <a:solidFill>
                  <a:srgbClr val="595959"/>
                </a:solidFill>
                <a:latin typeface="Kozuka Gothic Pro M" pitchFamily="34" charset="-122"/>
                <a:ea typeface="Kozuka Gothic Pro M" pitchFamily="34" charset="-122"/>
                <a:sym typeface="Kozuka Gothic Pro M" pitchFamily="34" charset="-122"/>
              </a:rPr>
              <a:t>ALENN</a:t>
            </a:r>
            <a:endParaRPr lang="en-US" sz="1500" u="none" spc="0">
              <a:solidFill>
                <a:srgbClr val="595959"/>
              </a:solidFill>
              <a:latin typeface="Kozuka Gothic Pro M" pitchFamily="34" charset="-122"/>
              <a:ea typeface="Kozuka Gothic Pro M" pitchFamily="34" charset="-122"/>
              <a:sym typeface="Kozuka Gothic Pro M" pitchFamily="34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55065" y="3144941"/>
            <a:ext cx="641955" cy="20665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r" fontAlgn="base">
              <a:lnSpc>
                <a:spcPct val="100000"/>
              </a:lnSpc>
              <a:buFont typeface="Calibri" panose="020F0502020204030204" charset="2"/>
            </a:pPr>
            <a:r>
              <a:rPr lang="en-US" sz="1500" u="none" spc="0">
                <a:solidFill>
                  <a:srgbClr val="595959"/>
                </a:solidFill>
                <a:latin typeface="Kozuka Gothic Pro M" pitchFamily="34" charset="-122"/>
                <a:ea typeface="Kozuka Gothic Pro M" pitchFamily="34" charset="-122"/>
                <a:sym typeface="Kozuka Gothic Pro M" pitchFamily="34" charset="-122"/>
              </a:rPr>
              <a:t>KITTY</a:t>
            </a:r>
            <a:endParaRPr lang="en-US" sz="1500" u="none" spc="0">
              <a:solidFill>
                <a:srgbClr val="595959"/>
              </a:solidFill>
              <a:latin typeface="Kozuka Gothic Pro M" pitchFamily="34" charset="-122"/>
              <a:ea typeface="Kozuka Gothic Pro M" pitchFamily="34" charset="-122"/>
              <a:sym typeface="Kozuka Gothic Pro M" pitchFamily="34" charset="-12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35463" y="1279811"/>
            <a:ext cx="1063850" cy="371978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r" fontAlgn="base">
              <a:lnSpc>
                <a:spcPct val="100000"/>
              </a:lnSpc>
              <a:buFont typeface="Calibri" panose="020F0502020204030204" charset="2"/>
            </a:pPr>
            <a:r>
              <a:rPr lang="en-US" sz="2700" u="none" spc="0" dirty="0">
                <a:solidFill>
                  <a:srgbClr val="000000"/>
                </a:solidFill>
                <a:latin typeface="Kozuka Gothic Pro M" pitchFamily="34" charset="-122"/>
                <a:ea typeface="Kozuka Gothic Pro M" pitchFamily="34" charset="-122"/>
                <a:sym typeface="Kozuka Gothic Pro M" pitchFamily="34" charset="-122"/>
              </a:rPr>
              <a:t>TEAM</a:t>
            </a:r>
            <a:endParaRPr lang="en-US" sz="2700" u="none" spc="0" dirty="0">
              <a:solidFill>
                <a:srgbClr val="000000"/>
              </a:solidFill>
              <a:latin typeface="Kozuka Gothic Pro M" pitchFamily="34" charset="-122"/>
              <a:ea typeface="Kozuka Gothic Pro M" pitchFamily="34" charset="-122"/>
              <a:sym typeface="Kozuka Gothic Pro M" pitchFamily="34" charset="-122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000232" y="785800"/>
            <a:ext cx="4714908" cy="5078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r" fontAlgn="base">
              <a:lnSpc>
                <a:spcPct val="100000"/>
              </a:lnSpc>
              <a:buFont typeface="Calibri" panose="020F0502020204030204" charset="2"/>
            </a:pPr>
            <a:r>
              <a:rPr lang="zh-CN" altLang="en-US" sz="2700" u="none" spc="0" dirty="0">
                <a:solidFill>
                  <a:schemeClr val="bg1"/>
                </a:solidFill>
                <a:latin typeface="Kozuka Gothic Pro M" pitchFamily="34" charset="-122"/>
                <a:ea typeface="Kozuka Gothic Pro M" pitchFamily="34" charset="-122"/>
                <a:sym typeface="Kozuka Gothic Pro M" pitchFamily="34" charset="-122"/>
              </a:rPr>
              <a:t>什么是跨域问题，产生的原因</a:t>
            </a:r>
            <a:r>
              <a:rPr lang="en-US" altLang="zh-CN" sz="2700" u="none" spc="0" dirty="0">
                <a:solidFill>
                  <a:schemeClr val="bg1"/>
                </a:solidFill>
                <a:latin typeface="Kozuka Gothic Pro M" pitchFamily="34" charset="-122"/>
                <a:ea typeface="Kozuka Gothic Pro M" pitchFamily="34" charset="-122"/>
                <a:sym typeface="Kozuka Gothic Pro M" pitchFamily="34" charset="-122"/>
              </a:rPr>
              <a:t>?</a:t>
            </a:r>
            <a:endParaRPr lang="en-US" sz="2700" u="none" spc="0" dirty="0">
              <a:solidFill>
                <a:schemeClr val="bg1"/>
              </a:solidFill>
              <a:latin typeface="Kozuka Gothic Pro M" pitchFamily="34" charset="-122"/>
              <a:ea typeface="Kozuka Gothic Pro M" pitchFamily="34" charset="-122"/>
              <a:sym typeface="Kozuka Gothic Pro M" pitchFamily="34" charset="-122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771800" y="1910154"/>
            <a:ext cx="3398103" cy="33855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r" fontAlgn="base">
              <a:lnSpc>
                <a:spcPct val="100000"/>
              </a:lnSpc>
              <a:buFont typeface="Calibri" panose="020F0502020204030204" charset="2"/>
            </a:pPr>
            <a:r>
              <a:rPr lang="en-US" altLang="zh-CN" sz="1600" u="none" spc="0" dirty="0">
                <a:solidFill>
                  <a:schemeClr val="bg1"/>
                </a:solidFill>
                <a:latin typeface="Kozuka Gothic Pro M" pitchFamily="34" charset="-122"/>
                <a:ea typeface="Kozuka Gothic Pro M" pitchFamily="34" charset="-122"/>
                <a:sym typeface="Kozuka Gothic Pro M" pitchFamily="34" charset="-122"/>
              </a:rPr>
              <a:t>1.</a:t>
            </a:r>
            <a:r>
              <a:rPr lang="zh-CN" altLang="en-US" sz="1600" u="none" spc="0" dirty="0">
                <a:solidFill>
                  <a:schemeClr val="bg1"/>
                </a:solidFill>
                <a:latin typeface="Kozuka Gothic Pro M" pitchFamily="34" charset="-122"/>
                <a:ea typeface="Kozuka Gothic Pro M" pitchFamily="34" charset="-122"/>
                <a:sym typeface="Kozuka Gothic Pro M" pitchFamily="34" charset="-122"/>
              </a:rPr>
              <a:t>浏览器端</a:t>
            </a:r>
            <a:r>
              <a:rPr lang="en-US" altLang="zh-CN" sz="1600" u="none" spc="0" dirty="0">
                <a:solidFill>
                  <a:schemeClr val="bg1"/>
                </a:solidFill>
                <a:latin typeface="Kozuka Gothic Pro M" pitchFamily="34" charset="-122"/>
                <a:ea typeface="Kozuka Gothic Pro M" pitchFamily="34" charset="-122"/>
                <a:sym typeface="Kozuka Gothic Pro M" pitchFamily="34" charset="-122"/>
              </a:rPr>
              <a:t>ajax</a:t>
            </a:r>
            <a:r>
              <a:rPr lang="zh-CN" altLang="en-US" sz="1600" u="none" spc="0" dirty="0">
                <a:solidFill>
                  <a:schemeClr val="bg1"/>
                </a:solidFill>
                <a:latin typeface="Kozuka Gothic Pro M" pitchFamily="34" charset="-122"/>
                <a:ea typeface="Kozuka Gothic Pro M" pitchFamily="34" charset="-122"/>
                <a:sym typeface="Kozuka Gothic Pro M" pitchFamily="34" charset="-122"/>
              </a:rPr>
              <a:t>请求不同域名的资源</a:t>
            </a:r>
            <a:endParaRPr lang="en-US" sz="1600" u="none" spc="0" dirty="0">
              <a:solidFill>
                <a:schemeClr val="bg1"/>
              </a:solidFill>
              <a:latin typeface="Kozuka Gothic Pro M" pitchFamily="34" charset="-122"/>
              <a:ea typeface="Kozuka Gothic Pro M" pitchFamily="34" charset="-122"/>
              <a:sym typeface="Kozuka Gothic Pro M" pitchFamily="34" charset="-122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686065" y="2858753"/>
            <a:ext cx="2101959" cy="33855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r" fontAlgn="base">
              <a:lnSpc>
                <a:spcPct val="100000"/>
              </a:lnSpc>
              <a:buFont typeface="Calibri" panose="020F0502020204030204" charset="2"/>
            </a:pPr>
            <a:r>
              <a:rPr lang="en-US" altLang="zh-CN" sz="1600" u="none" spc="0" dirty="0">
                <a:solidFill>
                  <a:schemeClr val="bg1"/>
                </a:solidFill>
                <a:latin typeface="Kozuka Gothic Pro M" pitchFamily="34" charset="-122"/>
                <a:ea typeface="Kozuka Gothic Pro M" pitchFamily="34" charset="-122"/>
                <a:sym typeface="Kozuka Gothic Pro M" pitchFamily="34" charset="-122"/>
              </a:rPr>
              <a:t>2.</a:t>
            </a:r>
            <a:r>
              <a:rPr lang="zh-CN" altLang="en-US" sz="1600" u="none" spc="0" dirty="0">
                <a:solidFill>
                  <a:schemeClr val="bg1"/>
                </a:solidFill>
                <a:latin typeface="Kozuka Gothic Pro M" pitchFamily="34" charset="-122"/>
                <a:ea typeface="Kozuka Gothic Pro M" pitchFamily="34" charset="-122"/>
                <a:sym typeface="Kozuka Gothic Pro M" pitchFamily="34" charset="-122"/>
              </a:rPr>
              <a:t>浏览器的安全策略</a:t>
            </a:r>
            <a:endParaRPr lang="en-US" altLang="zh-CN" sz="1600" u="none" spc="0" dirty="0">
              <a:solidFill>
                <a:schemeClr val="bg1"/>
              </a:solidFill>
              <a:latin typeface="Kozuka Gothic Pro M" pitchFamily="34" charset="-122"/>
              <a:ea typeface="Kozuka Gothic Pro M" pitchFamily="34" charset="-122"/>
              <a:sym typeface="Kozuka Gothic Pro M" pitchFamily="34" charset="-122"/>
            </a:endParaRPr>
          </a:p>
        </p:txBody>
      </p:sp>
      <p:sp>
        <p:nvSpPr>
          <p:cNvPr id="14" name="TextBox 11"/>
          <p:cNvSpPr txBox="1"/>
          <p:nvPr/>
        </p:nvSpPr>
        <p:spPr>
          <a:xfrm>
            <a:off x="2714612" y="3250554"/>
            <a:ext cx="3286148" cy="33855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r" fontAlgn="base">
              <a:lnSpc>
                <a:spcPct val="100000"/>
              </a:lnSpc>
              <a:buFont typeface="Calibri" panose="020F0502020204030204" charset="2"/>
            </a:pPr>
            <a:r>
              <a:rPr lang="en-US" altLang="zh-CN" sz="1600" dirty="0">
                <a:solidFill>
                  <a:schemeClr val="bg1"/>
                </a:solidFill>
                <a:latin typeface="Kozuka Gothic Pro M" pitchFamily="34" charset="-122"/>
                <a:ea typeface="Kozuka Gothic Pro M" pitchFamily="34" charset="-122"/>
                <a:sym typeface="Kozuka Gothic Pro M" pitchFamily="34" charset="-122"/>
              </a:rPr>
              <a:t>XHR</a:t>
            </a:r>
            <a:r>
              <a:rPr lang="zh-CN" altLang="en-US" sz="1600" dirty="0">
                <a:solidFill>
                  <a:schemeClr val="bg1"/>
                </a:solidFill>
                <a:latin typeface="Kozuka Gothic Pro M" pitchFamily="34" charset="-122"/>
                <a:ea typeface="Kozuka Gothic Pro M" pitchFamily="34" charset="-122"/>
                <a:sym typeface="Kozuka Gothic Pro M" pitchFamily="34" charset="-122"/>
              </a:rPr>
              <a:t>（</a:t>
            </a:r>
            <a:r>
              <a:rPr lang="en-US" altLang="zh-CN" sz="1600" dirty="0" err="1">
                <a:solidFill>
                  <a:schemeClr val="bg1"/>
                </a:solidFill>
                <a:latin typeface="Kozuka Gothic Pro M" pitchFamily="34" charset="-122"/>
                <a:ea typeface="Kozuka Gothic Pro M" pitchFamily="34" charset="-122"/>
                <a:sym typeface="Kozuka Gothic Pro M" pitchFamily="34" charset="-122"/>
              </a:rPr>
              <a:t>XMLHttpRequest</a:t>
            </a:r>
            <a:r>
              <a:rPr lang="zh-CN" altLang="en-US" sz="1600" dirty="0">
                <a:solidFill>
                  <a:schemeClr val="bg1"/>
                </a:solidFill>
                <a:latin typeface="Kozuka Gothic Pro M" pitchFamily="34" charset="-122"/>
                <a:ea typeface="Kozuka Gothic Pro M" pitchFamily="34" charset="-122"/>
                <a:sym typeface="Kozuka Gothic Pro M" pitchFamily="34" charset="-122"/>
              </a:rPr>
              <a:t>）请求</a:t>
            </a:r>
            <a:endParaRPr lang="en-US" altLang="zh-CN" sz="1600" dirty="0">
              <a:solidFill>
                <a:schemeClr val="bg1"/>
              </a:solidFill>
              <a:latin typeface="Kozuka Gothic Pro M" pitchFamily="34" charset="-122"/>
              <a:ea typeface="Kozuka Gothic Pro M" pitchFamily="34" charset="-122"/>
              <a:sym typeface="Kozuka Gothic Pro M" pitchFamily="34" charset="-122"/>
            </a:endParaRPr>
          </a:p>
        </p:txBody>
      </p:sp>
    </p:spTree>
  </p:cSld>
  <p:clrMapOvr>
    <a:masterClrMapping/>
  </p:clrMapOvr>
  <p:transition>
    <p:pull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616" y="2641742"/>
            <a:ext cx="5143500" cy="51435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211775" y="1198876"/>
            <a:ext cx="1337226" cy="415498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l" fontAlgn="base">
              <a:lnSpc>
                <a:spcPct val="100000"/>
              </a:lnSpc>
              <a:buFont typeface="Calibri" panose="020F0502020204030204" charset="2"/>
            </a:pPr>
            <a:r>
              <a:rPr lang="zh-CN" altLang="en-US" sz="2100" u="none" spc="0" dirty="0">
                <a:solidFill>
                  <a:srgbClr val="333333"/>
                </a:solidFill>
                <a:latin typeface="Kozuka Gothic Pro M" pitchFamily="34" charset="-122"/>
                <a:ea typeface="Kozuka Gothic Pro M" pitchFamily="34" charset="-122"/>
                <a:sym typeface="Kozuka Gothic Pro M" pitchFamily="34" charset="-122"/>
              </a:rPr>
              <a:t>代码示范</a:t>
            </a:r>
            <a:r>
              <a:rPr lang="en-US" sz="2100" u="none" spc="0" dirty="0">
                <a:solidFill>
                  <a:srgbClr val="333333"/>
                </a:solidFill>
                <a:latin typeface="Kozuka Gothic Pro M" pitchFamily="34" charset="-122"/>
                <a:ea typeface="Kozuka Gothic Pro M" pitchFamily="34" charset="-122"/>
                <a:sym typeface="Kozuka Gothic Pro M" pitchFamily="34" charset="-122"/>
              </a:rPr>
              <a:t> </a:t>
            </a:r>
            <a:endParaRPr lang="en-US" sz="2100" u="none" spc="0" dirty="0">
              <a:solidFill>
                <a:srgbClr val="333333"/>
              </a:solidFill>
              <a:latin typeface="Kozuka Gothic Pro M" pitchFamily="34" charset="-122"/>
              <a:ea typeface="Kozuka Gothic Pro M" pitchFamily="34" charset="-122"/>
              <a:sym typeface="Kozuka Gothic Pro M" pitchFamily="34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4294967295"/>
          <p:cNvSpPr txBox="1"/>
          <p:nvPr/>
        </p:nvSpPr>
        <p:spPr>
          <a:xfrm rot="21540000">
            <a:off x="5298693" y="35257"/>
            <a:ext cx="4059851" cy="4930434"/>
          </a:xfrm>
          <a:prstGeom prst="rect">
            <a:avLst/>
          </a:prstGeom>
          <a:solidFill>
            <a:srgbClr val="7F7F7F">
              <a:alpha val="65099"/>
            </a:srgbClr>
          </a:solidFill>
        </p:spPr>
        <p:txBody>
          <a:bodyPr wrap="square" rtlCol="0" anchor="ctr">
            <a:noAutofit/>
          </a:bodyPr>
          <a:lstStyle/>
          <a:p>
            <a:pPr algn="l" fontAlgn="base">
              <a:buFont typeface="Calibri" panose="020F0502020204030204" charset="2"/>
            </a:p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84769" y="-1"/>
            <a:ext cx="4235295" cy="514350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09574" y="699542"/>
            <a:ext cx="2659014" cy="46166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r" fontAlgn="base">
              <a:lnSpc>
                <a:spcPct val="100000"/>
              </a:lnSpc>
              <a:buFont typeface="Calibri" panose="020F0502020204030204" charset="2"/>
            </a:pPr>
            <a:r>
              <a:rPr lang="zh-CN" altLang="en-US" sz="2400" dirty="0">
                <a:solidFill>
                  <a:srgbClr val="595959"/>
                </a:solidFill>
                <a:latin typeface="Kozuka Gothic Pro M" pitchFamily="34" charset="-122"/>
                <a:ea typeface="Kozuka Gothic Pro M" pitchFamily="34" charset="-122"/>
                <a:sym typeface="Kozuka Gothic Pro M" pitchFamily="34" charset="-122"/>
              </a:rPr>
              <a:t>从代码中可以看出</a:t>
            </a:r>
            <a:endParaRPr lang="en-US" sz="2400" u="none" spc="0" dirty="0">
              <a:solidFill>
                <a:srgbClr val="595959"/>
              </a:solidFill>
              <a:latin typeface="Kozuka Gothic Pro M" pitchFamily="34" charset="-122"/>
              <a:ea typeface="Kozuka Gothic Pro M" pitchFamily="34" charset="-122"/>
              <a:sym typeface="Kozuka Gothic Pro M" pitchFamily="34" charset="-12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1581940"/>
            <a:ext cx="3874428" cy="58477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r" fontAlgn="base">
              <a:lnSpc>
                <a:spcPct val="100000"/>
              </a:lnSpc>
              <a:buFont typeface="Calibri" panose="020F0502020204030204" charset="2"/>
            </a:pPr>
            <a:r>
              <a:rPr lang="en-US" sz="1600" u="none" spc="0" dirty="0">
                <a:solidFill>
                  <a:srgbClr val="595959"/>
                </a:solidFill>
                <a:latin typeface="Kozuka Gothic Pro M" pitchFamily="34" charset="-122"/>
                <a:ea typeface="Kozuka Gothic Pro M" pitchFamily="34" charset="-122"/>
                <a:sym typeface="Kozuka Gothic Pro M" pitchFamily="34" charset="-122"/>
              </a:rPr>
              <a:t>1.</a:t>
            </a:r>
            <a:r>
              <a:rPr lang="zh-CN" altLang="en-US" sz="1600" u="none" spc="0" dirty="0">
                <a:solidFill>
                  <a:srgbClr val="595959"/>
                </a:solidFill>
                <a:latin typeface="Kozuka Gothic Pro M" pitchFamily="34" charset="-122"/>
                <a:ea typeface="Kozuka Gothic Pro M" pitchFamily="34" charset="-122"/>
                <a:sym typeface="Kozuka Gothic Pro M" pitchFamily="34" charset="-122"/>
              </a:rPr>
              <a:t>请求是可以调用到不同域名的服务的</a:t>
            </a:r>
            <a:endParaRPr lang="en-US" altLang="zh-CN" sz="1600" u="none" spc="0" dirty="0">
              <a:solidFill>
                <a:srgbClr val="595959"/>
              </a:solidFill>
              <a:latin typeface="Kozuka Gothic Pro M" pitchFamily="34" charset="-122"/>
              <a:ea typeface="Kozuka Gothic Pro M" pitchFamily="34" charset="-122"/>
              <a:sym typeface="Kozuka Gothic Pro M" pitchFamily="34" charset="-122"/>
            </a:endParaRPr>
          </a:p>
          <a:p>
            <a:pPr algn="r" fontAlgn="base">
              <a:lnSpc>
                <a:spcPct val="100000"/>
              </a:lnSpc>
              <a:buFont typeface="Calibri" panose="020F0502020204030204" charset="2"/>
            </a:pPr>
            <a:endParaRPr lang="en-US" sz="1600" dirty="0">
              <a:solidFill>
                <a:srgbClr val="595959"/>
              </a:solidFill>
              <a:latin typeface="Kozuka Gothic Pro M" pitchFamily="34" charset="-122"/>
              <a:ea typeface="Kozuka Gothic Pro M" pitchFamily="34" charset="-122"/>
              <a:sym typeface="Kozuka Gothic Pro M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766250">
            <a:off x="5919026" y="544093"/>
            <a:ext cx="5543726" cy="5548663"/>
          </a:xfrm>
          <a:prstGeom prst="rect">
            <a:avLst/>
          </a:prstGeom>
        </p:spPr>
      </p:pic>
      <p:sp>
        <p:nvSpPr>
          <p:cNvPr id="11" name="TextBox 6"/>
          <p:cNvSpPr txBox="1"/>
          <p:nvPr/>
        </p:nvSpPr>
        <p:spPr>
          <a:xfrm>
            <a:off x="209574" y="2227964"/>
            <a:ext cx="4464496" cy="33855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r" fontAlgn="base">
              <a:lnSpc>
                <a:spcPct val="100000"/>
              </a:lnSpc>
              <a:buFont typeface="Calibri" panose="020F0502020204030204" charset="2"/>
            </a:pPr>
            <a:r>
              <a:rPr lang="en-US" sz="1600" u="none" spc="0" dirty="0">
                <a:solidFill>
                  <a:srgbClr val="595959"/>
                </a:solidFill>
                <a:latin typeface="Kozuka Gothic Pro M" pitchFamily="34" charset="-122"/>
                <a:ea typeface="Kozuka Gothic Pro M" pitchFamily="34" charset="-122"/>
                <a:sym typeface="Kozuka Gothic Pro M" pitchFamily="34" charset="-122"/>
              </a:rPr>
              <a:t>2.</a:t>
            </a:r>
            <a:r>
              <a:rPr lang="zh-CN" altLang="en-US" sz="1600" u="none" spc="0" dirty="0">
                <a:solidFill>
                  <a:srgbClr val="595959"/>
                </a:solidFill>
                <a:latin typeface="Kozuka Gothic Pro M" pitchFamily="34" charset="-122"/>
                <a:ea typeface="Kozuka Gothic Pro M" pitchFamily="34" charset="-122"/>
                <a:sym typeface="Kozuka Gothic Pro M" pitchFamily="34" charset="-122"/>
              </a:rPr>
              <a:t>返回回来的时候被浏览器的</a:t>
            </a:r>
            <a:r>
              <a:rPr lang="zh-CN" altLang="en-US" sz="1600" dirty="0">
                <a:solidFill>
                  <a:srgbClr val="595959"/>
                </a:solidFill>
                <a:ea typeface="Kozuka Gothic Pro M" pitchFamily="34" charset="-122"/>
              </a:rPr>
              <a:t>同源策略</a:t>
            </a:r>
            <a:r>
              <a:rPr lang="zh-CN" altLang="en-US" sz="1600" u="none" spc="0" dirty="0">
                <a:solidFill>
                  <a:srgbClr val="595959"/>
                </a:solidFill>
                <a:latin typeface="Kozuka Gothic Pro M" pitchFamily="34" charset="-122"/>
                <a:ea typeface="Kozuka Gothic Pro M" pitchFamily="34" charset="-122"/>
                <a:sym typeface="Kozuka Gothic Pro M" pitchFamily="34" charset="-122"/>
              </a:rPr>
              <a:t>给咔擦了</a:t>
            </a:r>
            <a:endParaRPr lang="en-US" sz="1600" dirty="0">
              <a:solidFill>
                <a:srgbClr val="595959"/>
              </a:solidFill>
              <a:latin typeface="Kozuka Gothic Pro M" pitchFamily="34" charset="-122"/>
              <a:ea typeface="Kozuka Gothic Pro M" pitchFamily="34" charset="-122"/>
              <a:sym typeface="Kozuka Gothic Pro M" pitchFamily="34" charset="-122"/>
            </a:endParaRPr>
          </a:p>
        </p:txBody>
      </p:sp>
      <p:sp>
        <p:nvSpPr>
          <p:cNvPr id="8" name="TextBox 6"/>
          <p:cNvSpPr txBox="1"/>
          <p:nvPr/>
        </p:nvSpPr>
        <p:spPr>
          <a:xfrm>
            <a:off x="209574" y="2931790"/>
            <a:ext cx="4145281" cy="58477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r" fontAlgn="base">
              <a:lnSpc>
                <a:spcPct val="100000"/>
              </a:lnSpc>
              <a:buFont typeface="Calibri" panose="020F0502020204030204" charset="2"/>
            </a:pPr>
            <a:r>
              <a:rPr lang="en-US" sz="1600" u="none" spc="0" dirty="0">
                <a:solidFill>
                  <a:srgbClr val="595959"/>
                </a:solidFill>
                <a:latin typeface="Kozuka Gothic Pro M" pitchFamily="34" charset="-122"/>
                <a:ea typeface="Kozuka Gothic Pro M" pitchFamily="34" charset="-122"/>
                <a:sym typeface="Kozuka Gothic Pro M" pitchFamily="34" charset="-122"/>
              </a:rPr>
              <a:t>3.</a:t>
            </a:r>
            <a:r>
              <a:rPr lang="zh-CN" altLang="en-US" sz="1600" dirty="0">
                <a:solidFill>
                  <a:srgbClr val="595959"/>
                </a:solidFill>
                <a:latin typeface="Kozuka Gothic Pro M" pitchFamily="34" charset="-122"/>
                <a:ea typeface="Kozuka Gothic Pro M" pitchFamily="34" charset="-122"/>
                <a:sym typeface="Kozuka Gothic Pro M" pitchFamily="34" charset="-122"/>
              </a:rPr>
              <a:t>浏览器对</a:t>
            </a:r>
            <a:r>
              <a:rPr lang="en-US" altLang="zh-CN" sz="1600" dirty="0" err="1">
                <a:solidFill>
                  <a:srgbClr val="595959"/>
                </a:solidFill>
                <a:latin typeface="Kozuka Gothic Pro M" pitchFamily="34" charset="-122"/>
                <a:ea typeface="Kozuka Gothic Pro M" pitchFamily="34" charset="-122"/>
                <a:sym typeface="Kozuka Gothic Pro M" pitchFamily="34" charset="-122"/>
              </a:rPr>
              <a:t>xhr</a:t>
            </a:r>
            <a:r>
              <a:rPr lang="zh-CN" altLang="en-US" sz="1600" dirty="0">
                <a:solidFill>
                  <a:srgbClr val="595959"/>
                </a:solidFill>
                <a:latin typeface="Kozuka Gothic Pro M" pitchFamily="34" charset="-122"/>
                <a:ea typeface="Kozuka Gothic Pro M" pitchFamily="34" charset="-122"/>
                <a:sym typeface="Kozuka Gothic Pro M" pitchFamily="34" charset="-122"/>
              </a:rPr>
              <a:t>进行安全策略，其他的他不管</a:t>
            </a:r>
            <a:endParaRPr lang="en-US" altLang="zh-CN" sz="1600" u="none" spc="0" dirty="0">
              <a:solidFill>
                <a:srgbClr val="595959"/>
              </a:solidFill>
              <a:latin typeface="Kozuka Gothic Pro M" pitchFamily="34" charset="-122"/>
              <a:ea typeface="Kozuka Gothic Pro M" pitchFamily="34" charset="-122"/>
              <a:sym typeface="Kozuka Gothic Pro M" pitchFamily="34" charset="-122"/>
            </a:endParaRPr>
          </a:p>
          <a:p>
            <a:pPr algn="r" fontAlgn="base">
              <a:lnSpc>
                <a:spcPct val="100000"/>
              </a:lnSpc>
              <a:buFont typeface="Calibri" panose="020F0502020204030204" charset="2"/>
            </a:pPr>
            <a:endParaRPr lang="en-US" sz="1600" dirty="0">
              <a:solidFill>
                <a:srgbClr val="595959"/>
              </a:solidFill>
              <a:latin typeface="Kozuka Gothic Pro M" pitchFamily="34" charset="-122"/>
              <a:ea typeface="Kozuka Gothic Pro M" pitchFamily="34" charset="-122"/>
              <a:sym typeface="Kozuka Gothic Pro M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2451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4294967295"/>
          <p:cNvSpPr txBox="1"/>
          <p:nvPr/>
        </p:nvSpPr>
        <p:spPr>
          <a:xfrm>
            <a:off x="381670" y="0"/>
            <a:ext cx="8572499" cy="5143500"/>
          </a:xfrm>
          <a:prstGeom prst="rect">
            <a:avLst/>
          </a:prstGeom>
          <a:solidFill>
            <a:srgbClr val="E1DDBE">
              <a:alpha val="100000"/>
            </a:srgbClr>
          </a:solidFill>
        </p:spPr>
        <p:txBody>
          <a:bodyPr wrap="square" rtlCol="0" anchor="ctr">
            <a:noAutofit/>
          </a:bodyPr>
          <a:lstStyle/>
          <a:p>
            <a:pPr algn="l" fontAlgn="base">
              <a:buFont typeface="Calibri" panose="020F0502020204030204" charset="2"/>
            </a:pPr>
          </a:p>
        </p:txBody>
      </p:sp>
      <p:sp>
        <p:nvSpPr>
          <p:cNvPr id="3" name="TextBox 2"/>
          <p:cNvSpPr txBox="1"/>
          <p:nvPr/>
        </p:nvSpPr>
        <p:spPr>
          <a:xfrm>
            <a:off x="6636541" y="1604893"/>
            <a:ext cx="2411866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l" fontAlgn="base">
              <a:lnSpc>
                <a:spcPct val="100000"/>
              </a:lnSpc>
              <a:buFont typeface="Calibri" panose="020F0502020204030204" charset="2"/>
            </a:pPr>
            <a:r>
              <a:rPr lang="zh-CN" altLang="en-US" dirty="0">
                <a:solidFill>
                  <a:srgbClr val="17375E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sym typeface="Microsoft YaHei UI" panose="020B0503020204020204" pitchFamily="34" charset="-122"/>
              </a:rPr>
              <a:t>如何解决跨域？</a:t>
            </a:r>
            <a:endParaRPr lang="en-US" sz="1800" u="none" spc="0" dirty="0">
              <a:solidFill>
                <a:srgbClr val="17375E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sym typeface="Microsoft YaHei UI" panose="020B0503020204020204" pitchFamily="34" charset="-122"/>
            </a:endParaRPr>
          </a:p>
          <a:p>
            <a:pPr algn="l" fontAlgn="base">
              <a:lnSpc>
                <a:spcPct val="100000"/>
              </a:lnSpc>
              <a:buFont typeface="Calibri" panose="020F0502020204030204" charset="2"/>
            </a:pPr>
            <a:endParaRPr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53171" y="924948"/>
            <a:ext cx="794586" cy="79511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1" y="716951"/>
            <a:ext cx="5934971" cy="350245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 rot="5400000">
            <a:off x="-2214127" y="2419756"/>
            <a:ext cx="4993906" cy="185989"/>
          </a:xfrm>
          <a:prstGeom prst="rect">
            <a:avLst/>
          </a:prstGeom>
        </p:spPr>
        <p:txBody>
          <a:bodyPr vert="horz" wrap="square" rtlCol="0">
            <a:spAutoFit/>
          </a:bodyPr>
          <a:lstStyle/>
          <a:p>
            <a:pPr algn="l" fontAlgn="base">
              <a:lnSpc>
                <a:spcPct val="100000"/>
              </a:lnSpc>
              <a:buFont typeface="Calibri" panose="020F0502020204030204" charset="2"/>
            </a:pPr>
            <a:r>
              <a:rPr lang="en-US" sz="1400" b="1" u="none" spc="0">
                <a:solidFill>
                  <a:srgbClr val="E1DDBE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sym typeface="Microsoft YaHei UI" panose="020B0503020204020204" pitchFamily="34" charset="-122"/>
              </a:rPr>
              <a:t> you can add anything what you like and what you want</a:t>
            </a:r>
            <a:endParaRPr lang="en-US" sz="1400" b="1" u="none" spc="0">
              <a:solidFill>
                <a:srgbClr val="E1DDBE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sym typeface="Microsoft YaHei UI" panose="020B0503020204020204" pitchFamily="34" charset="-122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2451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4294967295"/>
          <p:cNvSpPr txBox="1"/>
          <p:nvPr/>
        </p:nvSpPr>
        <p:spPr>
          <a:xfrm>
            <a:off x="1050750" y="1866000"/>
            <a:ext cx="2685545" cy="3463758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pPr algn="l" fontAlgn="base">
              <a:buFont typeface="Calibri" panose="020F0502020204030204" charset="2"/>
            </a:pPr>
          </a:p>
        </p:txBody>
      </p:sp>
      <p:sp>
        <p:nvSpPr>
          <p:cNvPr id="3" name="TextBox 2"/>
          <p:cNvSpPr txBox="1"/>
          <p:nvPr/>
        </p:nvSpPr>
        <p:spPr>
          <a:xfrm>
            <a:off x="917121" y="1400352"/>
            <a:ext cx="2028726" cy="539950"/>
          </a:xfrm>
          <a:custGeom>
            <a:avLst/>
            <a:gdLst>
              <a:gd name="T0" fmla="val 0"/>
              <a:gd name="T1" fmla="val 0"/>
              <a:gd name="T2" fmla="val 0"/>
              <a:gd name="T3" fmla="val 0"/>
              <a:gd name="T4" fmla="val 0"/>
              <a:gd name="T5" fmla="val 0"/>
              <a:gd name="T6" fmla="val 0"/>
              <a:gd name="T7" fmla="val 0"/>
              <a:gd name="T8" fmla="val 0"/>
              <a:gd name="T9" fmla="val 0"/>
              <a:gd name="T10" fmla="val 0"/>
              <a:gd name="T11" fmla="val 0"/>
              <a:gd name="T12" fmla="val 0"/>
              <a:gd name="T13" fmla="val 0"/>
              <a:gd name="T14" fmla="val 0"/>
              <a:gd name="T15" fmla="val 0"/>
              <a:gd name="T16" fmla="val 0"/>
              <a:gd name="T17" fmla="val 0"/>
              <a:gd name="T18" fmla="val 0"/>
              <a:gd name="T19" fmla="val 0"/>
              <a:gd name="T20" fmla="val 0"/>
              <a:gd name="T21" fmla="val 0"/>
              <a:gd name="T22" fmla="val 0"/>
              <a:gd name="T23" fmla="val 0"/>
              <a:gd name="T24" fmla="val 0"/>
              <a:gd name="T25" fmla="val 0"/>
              <a:gd name="T26" fmla="val 0"/>
              <a:gd name="T27" fmla="val 0"/>
              <a:gd name="T28" fmla="val 0"/>
              <a:gd name="T29" fmla="val 0"/>
              <a:gd name="T30" fmla="val 0"/>
              <a:gd name="T31" fmla="val 0"/>
              <a:gd name="T32" fmla="val 0"/>
              <a:gd name="T33" fmla="val 0"/>
              <a:gd name="T34" fmla="val 0"/>
              <a:gd name="T35" fmla="val 0"/>
              <a:gd name="T36" fmla="val 0"/>
              <a:gd name="T37" fmla="val 0"/>
              <a:gd name="T38" fmla="val 0"/>
              <a:gd name="T39" fmla="val 0"/>
              <a:gd name="T40" fmla="val 0"/>
              <a:gd name="T41" fmla="val 0"/>
              <a:gd name="T42" fmla="val 0"/>
              <a:gd name="T43" fmla="val 0"/>
              <a:gd name="T44" fmla="val 0"/>
              <a:gd name="T45" fmla="val 0"/>
              <a:gd name="T46" fmla="val 0"/>
              <a:gd name="T47" fmla="val 0"/>
              <a:gd name="T48" fmla="val 0"/>
              <a:gd name="T49" fmla="val 0"/>
              <a:gd name="T50" fmla="val 0"/>
              <a:gd name="T51" fmla="val 0"/>
              <a:gd name="T52" fmla="val 0"/>
              <a:gd name="T53" fmla="val 0"/>
              <a:gd name="T54" fmla="val 0"/>
              <a:gd name="T55" fmla="val 0"/>
              <a:gd name="T56" fmla="val 0"/>
              <a:gd name="T57" fmla="val 0"/>
              <a:gd name="T58" fmla="val 0"/>
              <a:gd name="T59" fmla="val 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302" h="89">
                <a:moveTo>
                  <a:pt x="273" y="7"/>
                </a:moveTo>
                <a:cubicBezTo>
                  <a:pt x="277" y="7"/>
                  <a:pt x="281" y="10"/>
                  <a:pt x="281" y="15"/>
                </a:cubicBezTo>
                <a:cubicBezTo>
                  <a:pt x="281" y="22"/>
                  <a:pt x="281" y="22"/>
                  <a:pt x="281" y="22"/>
                </a:cubicBezTo>
                <a:cubicBezTo>
                  <a:pt x="281" y="27"/>
                  <a:pt x="284" y="31"/>
                  <a:pt x="288" y="31"/>
                </a:cubicBezTo>
                <a:cubicBezTo>
                  <a:pt x="292" y="31"/>
                  <a:pt x="296" y="34"/>
                  <a:pt x="296" y="39"/>
                </a:cubicBezTo>
                <a:cubicBezTo>
                  <a:pt x="296" y="51"/>
                  <a:pt x="296" y="51"/>
                  <a:pt x="296" y="51"/>
                </a:cubicBezTo>
                <a:cubicBezTo>
                  <a:pt x="296" y="56"/>
                  <a:pt x="292" y="60"/>
                  <a:pt x="288" y="60"/>
                </a:cubicBezTo>
                <a:cubicBezTo>
                  <a:pt x="284" y="60"/>
                  <a:pt x="281" y="63"/>
                  <a:pt x="281" y="68"/>
                </a:cubicBezTo>
                <a:cubicBezTo>
                  <a:pt x="281" y="74"/>
                  <a:pt x="281" y="74"/>
                  <a:pt x="281" y="74"/>
                </a:cubicBezTo>
                <a:cubicBezTo>
                  <a:pt x="281" y="79"/>
                  <a:pt x="277" y="82"/>
                  <a:pt x="273" y="82"/>
                </a:cubicBezTo>
                <a:cubicBezTo>
                  <a:pt x="15" y="82"/>
                  <a:pt x="15" y="82"/>
                  <a:pt x="15" y="82"/>
                </a:cubicBezTo>
                <a:cubicBezTo>
                  <a:pt x="10" y="82"/>
                  <a:pt x="7" y="79"/>
                  <a:pt x="7" y="74"/>
                </a:cubicBezTo>
                <a:cubicBezTo>
                  <a:pt x="7" y="15"/>
                  <a:pt x="7" y="15"/>
                  <a:pt x="7" y="15"/>
                </a:cubicBezTo>
                <a:cubicBezTo>
                  <a:pt x="7" y="10"/>
                  <a:pt x="10" y="7"/>
                  <a:pt x="15" y="7"/>
                </a:cubicBezTo>
                <a:cubicBezTo>
                  <a:pt x="273" y="7"/>
                  <a:pt x="273" y="7"/>
                  <a:pt x="273" y="7"/>
                </a:cubicBezTo>
                <a:moveTo>
                  <a:pt x="273" y="0"/>
                </a:moveTo>
                <a:cubicBezTo>
                  <a:pt x="15" y="0"/>
                  <a:pt x="15" y="0"/>
                  <a:pt x="15" y="0"/>
                </a:cubicBezTo>
                <a:cubicBezTo>
                  <a:pt x="7" y="0"/>
                  <a:pt x="0" y="7"/>
                  <a:pt x="0" y="15"/>
                </a:cubicBezTo>
                <a:cubicBezTo>
                  <a:pt x="0" y="74"/>
                  <a:pt x="0" y="74"/>
                  <a:pt x="0" y="74"/>
                </a:cubicBezTo>
                <a:cubicBezTo>
                  <a:pt x="0" y="82"/>
                  <a:pt x="7" y="89"/>
                  <a:pt x="15" y="89"/>
                </a:cubicBezTo>
                <a:cubicBezTo>
                  <a:pt x="273" y="89"/>
                  <a:pt x="273" y="89"/>
                  <a:pt x="273" y="89"/>
                </a:cubicBezTo>
                <a:cubicBezTo>
                  <a:pt x="281" y="89"/>
                  <a:pt x="287" y="82"/>
                  <a:pt x="287" y="74"/>
                </a:cubicBezTo>
                <a:cubicBezTo>
                  <a:pt x="287" y="68"/>
                  <a:pt x="287" y="68"/>
                  <a:pt x="287" y="68"/>
                </a:cubicBezTo>
                <a:cubicBezTo>
                  <a:pt x="287" y="67"/>
                  <a:pt x="288" y="66"/>
                  <a:pt x="288" y="66"/>
                </a:cubicBezTo>
                <a:cubicBezTo>
                  <a:pt x="296" y="66"/>
                  <a:pt x="302" y="59"/>
                  <a:pt x="302" y="51"/>
                </a:cubicBezTo>
                <a:cubicBezTo>
                  <a:pt x="302" y="39"/>
                  <a:pt x="302" y="39"/>
                  <a:pt x="302" y="39"/>
                </a:cubicBezTo>
                <a:cubicBezTo>
                  <a:pt x="302" y="31"/>
                  <a:pt x="296" y="25"/>
                  <a:pt x="288" y="25"/>
                </a:cubicBezTo>
                <a:cubicBezTo>
                  <a:pt x="288" y="25"/>
                  <a:pt x="287" y="24"/>
                  <a:pt x="287" y="22"/>
                </a:cubicBezTo>
                <a:cubicBezTo>
                  <a:pt x="287" y="15"/>
                  <a:pt x="287" y="15"/>
                  <a:pt x="287" y="15"/>
                </a:cubicBezTo>
                <a:cubicBezTo>
                  <a:pt x="287" y="7"/>
                  <a:pt x="281" y="0"/>
                  <a:pt x="273" y="0"/>
                </a:cubicBezTo>
                <a:close/>
              </a:path>
            </a:pathLst>
          </a:custGeom>
          <a:solidFill>
            <a:srgbClr val="E1DDBE">
              <a:alpha val="100000"/>
            </a:srgbClr>
          </a:solidFill>
          <a:ln w="9144" cmpd="sng">
            <a:solidFill>
              <a:srgbClr val="E1DDBE">
                <a:alpha val="100000"/>
              </a:srgbClr>
            </a:solidFill>
            <a:prstDash val="solid"/>
            <a:miter/>
          </a:ln>
        </p:spPr>
        <p:txBody>
          <a:bodyPr wrap="square" rtlCol="0">
            <a:noAutofit/>
          </a:bodyPr>
          <a:lstStyle/>
          <a:p>
            <a:pPr algn="l" fontAlgn="base">
              <a:buFont typeface="Calibri" panose="020F0502020204030204" charset="2"/>
            </a:pPr>
          </a:p>
        </p:txBody>
      </p:sp>
      <p:sp>
        <p:nvSpPr>
          <p:cNvPr id="4" name="TextBox 3"/>
          <p:cNvSpPr txBox="1"/>
          <p:nvPr/>
        </p:nvSpPr>
        <p:spPr>
          <a:xfrm>
            <a:off x="1042622" y="1504389"/>
            <a:ext cx="374416" cy="344750"/>
          </a:xfrm>
          <a:prstGeom prst="rect">
            <a:avLst/>
          </a:prstGeom>
          <a:solidFill>
            <a:srgbClr val="CB4D5E">
              <a:alpha val="100000"/>
            </a:srgbClr>
          </a:solidFill>
        </p:spPr>
        <p:txBody>
          <a:bodyPr wrap="square" rtlCol="0">
            <a:noAutofit/>
          </a:bodyPr>
          <a:lstStyle/>
          <a:p>
            <a:pPr algn="l" fontAlgn="base">
              <a:buFont typeface="Calibri" panose="020F0502020204030204" charset="2"/>
            </a:pPr>
          </a:p>
        </p:txBody>
      </p:sp>
      <p:sp>
        <p:nvSpPr>
          <p:cNvPr id="5" name="TextBox 4"/>
          <p:cNvSpPr txBox="1"/>
          <p:nvPr/>
        </p:nvSpPr>
        <p:spPr>
          <a:xfrm>
            <a:off x="1464344" y="1504385"/>
            <a:ext cx="383640" cy="344756"/>
          </a:xfrm>
          <a:prstGeom prst="rect">
            <a:avLst/>
          </a:prstGeom>
          <a:solidFill>
            <a:srgbClr val="CB4D5E">
              <a:alpha val="100000"/>
            </a:srgbClr>
          </a:solidFill>
        </p:spPr>
        <p:txBody>
          <a:bodyPr wrap="square" rtlCol="0">
            <a:noAutofit/>
          </a:bodyPr>
          <a:lstStyle/>
          <a:p>
            <a:pPr algn="l" fontAlgn="base">
              <a:buFont typeface="Calibri" panose="020F0502020204030204" charset="2"/>
            </a:pPr>
          </a:p>
        </p:txBody>
      </p:sp>
      <p:sp>
        <p:nvSpPr>
          <p:cNvPr id="6" name="TextBox 5"/>
          <p:cNvSpPr txBox="1"/>
          <p:nvPr/>
        </p:nvSpPr>
        <p:spPr>
          <a:xfrm>
            <a:off x="1894391" y="1504385"/>
            <a:ext cx="377184" cy="344756"/>
          </a:xfrm>
          <a:prstGeom prst="rect">
            <a:avLst/>
          </a:prstGeom>
          <a:solidFill>
            <a:srgbClr val="E1DDBE">
              <a:alpha val="100000"/>
            </a:srgbClr>
          </a:solidFill>
        </p:spPr>
        <p:txBody>
          <a:bodyPr wrap="square" rtlCol="0">
            <a:noAutofit/>
          </a:bodyPr>
          <a:lstStyle/>
          <a:p>
            <a:pPr algn="l" fontAlgn="base">
              <a:buFont typeface="Calibri" panose="020F0502020204030204" charset="2"/>
            </a:pPr>
          </a:p>
        </p:txBody>
      </p:sp>
      <p:sp>
        <p:nvSpPr>
          <p:cNvPr id="7" name="TextBox 6"/>
          <p:cNvSpPr txBox="1"/>
          <p:nvPr/>
        </p:nvSpPr>
        <p:spPr>
          <a:xfrm>
            <a:off x="2317958" y="1504385"/>
            <a:ext cx="382716" cy="344756"/>
          </a:xfrm>
          <a:prstGeom prst="rect">
            <a:avLst/>
          </a:prstGeom>
          <a:solidFill>
            <a:srgbClr val="E1DDBE">
              <a:alpha val="100000"/>
            </a:srgbClr>
          </a:solidFill>
        </p:spPr>
        <p:txBody>
          <a:bodyPr wrap="square" rtlCol="0">
            <a:noAutofit/>
          </a:bodyPr>
          <a:lstStyle/>
          <a:p>
            <a:pPr algn="l" fontAlgn="base">
              <a:buFont typeface="Calibri" panose="020F0502020204030204" charset="2"/>
            </a:pPr>
          </a:p>
        </p:txBody>
      </p:sp>
      <p:sp>
        <p:nvSpPr>
          <p:cNvPr id="9" name="TextBox 8"/>
          <p:cNvSpPr txBox="1"/>
          <p:nvPr/>
        </p:nvSpPr>
        <p:spPr>
          <a:xfrm>
            <a:off x="917120" y="2250797"/>
            <a:ext cx="2028726" cy="539958"/>
          </a:xfrm>
          <a:custGeom>
            <a:avLst/>
            <a:gdLst>
              <a:gd name="T0" fmla="val 0"/>
              <a:gd name="T1" fmla="val 0"/>
              <a:gd name="T2" fmla="val 0"/>
              <a:gd name="T3" fmla="val 0"/>
              <a:gd name="T4" fmla="val 0"/>
              <a:gd name="T5" fmla="val 0"/>
              <a:gd name="T6" fmla="val 0"/>
              <a:gd name="T7" fmla="val 0"/>
              <a:gd name="T8" fmla="val 0"/>
              <a:gd name="T9" fmla="val 0"/>
              <a:gd name="T10" fmla="val 0"/>
              <a:gd name="T11" fmla="val 0"/>
              <a:gd name="T12" fmla="val 0"/>
              <a:gd name="T13" fmla="val 0"/>
              <a:gd name="T14" fmla="val 0"/>
              <a:gd name="T15" fmla="val 0"/>
              <a:gd name="T16" fmla="val 0"/>
              <a:gd name="T17" fmla="val 0"/>
              <a:gd name="T18" fmla="val 0"/>
              <a:gd name="T19" fmla="val 0"/>
              <a:gd name="T20" fmla="val 0"/>
              <a:gd name="T21" fmla="val 0"/>
              <a:gd name="T22" fmla="val 0"/>
              <a:gd name="T23" fmla="val 0"/>
              <a:gd name="T24" fmla="val 0"/>
              <a:gd name="T25" fmla="val 0"/>
              <a:gd name="T26" fmla="val 0"/>
              <a:gd name="T27" fmla="val 0"/>
              <a:gd name="T28" fmla="val 0"/>
              <a:gd name="T29" fmla="val 0"/>
              <a:gd name="T30" fmla="val 0"/>
              <a:gd name="T31" fmla="val 0"/>
              <a:gd name="T32" fmla="val 0"/>
              <a:gd name="T33" fmla="val 0"/>
              <a:gd name="T34" fmla="val 0"/>
              <a:gd name="T35" fmla="val 0"/>
              <a:gd name="T36" fmla="val 0"/>
              <a:gd name="T37" fmla="val 0"/>
              <a:gd name="T38" fmla="val 0"/>
              <a:gd name="T39" fmla="val 0"/>
              <a:gd name="T40" fmla="val 0"/>
              <a:gd name="T41" fmla="val 0"/>
              <a:gd name="T42" fmla="val 0"/>
              <a:gd name="T43" fmla="val 0"/>
              <a:gd name="T44" fmla="val 0"/>
              <a:gd name="T45" fmla="val 0"/>
              <a:gd name="T46" fmla="val 0"/>
              <a:gd name="T47" fmla="val 0"/>
              <a:gd name="T48" fmla="val 0"/>
              <a:gd name="T49" fmla="val 0"/>
              <a:gd name="T50" fmla="val 0"/>
              <a:gd name="T51" fmla="val 0"/>
              <a:gd name="T52" fmla="val 0"/>
              <a:gd name="T53" fmla="val 0"/>
              <a:gd name="T54" fmla="val 0"/>
              <a:gd name="T55" fmla="val 0"/>
              <a:gd name="T56" fmla="val 0"/>
              <a:gd name="T57" fmla="val 0"/>
              <a:gd name="T58" fmla="val 0"/>
              <a:gd name="T59" fmla="val 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302" h="88">
                <a:moveTo>
                  <a:pt x="273" y="6"/>
                </a:moveTo>
                <a:cubicBezTo>
                  <a:pt x="277" y="6"/>
                  <a:pt x="281" y="10"/>
                  <a:pt x="281" y="14"/>
                </a:cubicBezTo>
                <a:cubicBezTo>
                  <a:pt x="281" y="22"/>
                  <a:pt x="281" y="22"/>
                  <a:pt x="281" y="22"/>
                </a:cubicBezTo>
                <a:cubicBezTo>
                  <a:pt x="281" y="26"/>
                  <a:pt x="284" y="30"/>
                  <a:pt x="288" y="30"/>
                </a:cubicBezTo>
                <a:cubicBezTo>
                  <a:pt x="292" y="30"/>
                  <a:pt x="296" y="34"/>
                  <a:pt x="296" y="38"/>
                </a:cubicBezTo>
                <a:cubicBezTo>
                  <a:pt x="296" y="51"/>
                  <a:pt x="296" y="51"/>
                  <a:pt x="296" y="51"/>
                </a:cubicBezTo>
                <a:cubicBezTo>
                  <a:pt x="296" y="55"/>
                  <a:pt x="292" y="59"/>
                  <a:pt x="288" y="59"/>
                </a:cubicBezTo>
                <a:cubicBezTo>
                  <a:pt x="284" y="59"/>
                  <a:pt x="281" y="63"/>
                  <a:pt x="281" y="67"/>
                </a:cubicBezTo>
                <a:cubicBezTo>
                  <a:pt x="281" y="73"/>
                  <a:pt x="281" y="73"/>
                  <a:pt x="281" y="73"/>
                </a:cubicBezTo>
                <a:cubicBezTo>
                  <a:pt x="281" y="78"/>
                  <a:pt x="277" y="82"/>
                  <a:pt x="273" y="82"/>
                </a:cubicBezTo>
                <a:cubicBezTo>
                  <a:pt x="15" y="82"/>
                  <a:pt x="15" y="82"/>
                  <a:pt x="15" y="82"/>
                </a:cubicBezTo>
                <a:cubicBezTo>
                  <a:pt x="10" y="82"/>
                  <a:pt x="7" y="78"/>
                  <a:pt x="7" y="73"/>
                </a:cubicBezTo>
                <a:cubicBezTo>
                  <a:pt x="7" y="14"/>
                  <a:pt x="7" y="14"/>
                  <a:pt x="7" y="14"/>
                </a:cubicBezTo>
                <a:cubicBezTo>
                  <a:pt x="7" y="10"/>
                  <a:pt x="10" y="6"/>
                  <a:pt x="15" y="6"/>
                </a:cubicBezTo>
                <a:cubicBezTo>
                  <a:pt x="273" y="6"/>
                  <a:pt x="273" y="6"/>
                  <a:pt x="273" y="6"/>
                </a:cubicBezTo>
                <a:moveTo>
                  <a:pt x="273" y="0"/>
                </a:moveTo>
                <a:cubicBezTo>
                  <a:pt x="15" y="0"/>
                  <a:pt x="15" y="0"/>
                  <a:pt x="15" y="0"/>
                </a:cubicBezTo>
                <a:cubicBezTo>
                  <a:pt x="7" y="0"/>
                  <a:pt x="0" y="6"/>
                  <a:pt x="0" y="14"/>
                </a:cubicBezTo>
                <a:cubicBezTo>
                  <a:pt x="0" y="73"/>
                  <a:pt x="0" y="73"/>
                  <a:pt x="0" y="73"/>
                </a:cubicBezTo>
                <a:cubicBezTo>
                  <a:pt x="0" y="81"/>
                  <a:pt x="7" y="88"/>
                  <a:pt x="15" y="88"/>
                </a:cubicBezTo>
                <a:cubicBezTo>
                  <a:pt x="273" y="88"/>
                  <a:pt x="273" y="88"/>
                  <a:pt x="273" y="88"/>
                </a:cubicBezTo>
                <a:cubicBezTo>
                  <a:pt x="281" y="88"/>
                  <a:pt x="287" y="81"/>
                  <a:pt x="287" y="73"/>
                </a:cubicBezTo>
                <a:cubicBezTo>
                  <a:pt x="287" y="67"/>
                  <a:pt x="287" y="67"/>
                  <a:pt x="287" y="67"/>
                </a:cubicBezTo>
                <a:cubicBezTo>
                  <a:pt x="287" y="66"/>
                  <a:pt x="288" y="65"/>
                  <a:pt x="288" y="65"/>
                </a:cubicBezTo>
                <a:cubicBezTo>
                  <a:pt x="296" y="65"/>
                  <a:pt x="302" y="59"/>
                  <a:pt x="302" y="51"/>
                </a:cubicBezTo>
                <a:cubicBezTo>
                  <a:pt x="302" y="38"/>
                  <a:pt x="302" y="38"/>
                  <a:pt x="302" y="38"/>
                </a:cubicBezTo>
                <a:cubicBezTo>
                  <a:pt x="302" y="30"/>
                  <a:pt x="296" y="24"/>
                  <a:pt x="288" y="24"/>
                </a:cubicBezTo>
                <a:cubicBezTo>
                  <a:pt x="288" y="24"/>
                  <a:pt x="287" y="23"/>
                  <a:pt x="287" y="22"/>
                </a:cubicBezTo>
                <a:cubicBezTo>
                  <a:pt x="287" y="14"/>
                  <a:pt x="287" y="14"/>
                  <a:pt x="287" y="14"/>
                </a:cubicBezTo>
                <a:cubicBezTo>
                  <a:pt x="287" y="6"/>
                  <a:pt x="281" y="0"/>
                  <a:pt x="273" y="0"/>
                </a:cubicBezTo>
                <a:close/>
              </a:path>
            </a:pathLst>
          </a:custGeom>
          <a:solidFill>
            <a:srgbClr val="E1DDBE">
              <a:alpha val="100000"/>
            </a:srgbClr>
          </a:solidFill>
          <a:ln w="9144" cmpd="sng">
            <a:solidFill>
              <a:srgbClr val="E1DDBE">
                <a:alpha val="100000"/>
              </a:srgbClr>
            </a:solidFill>
            <a:prstDash val="solid"/>
            <a:miter/>
          </a:ln>
        </p:spPr>
        <p:txBody>
          <a:bodyPr wrap="square" rtlCol="0">
            <a:noAutofit/>
          </a:bodyPr>
          <a:lstStyle/>
          <a:p>
            <a:pPr algn="l" fontAlgn="base">
              <a:buFont typeface="Calibri" panose="020F0502020204030204" charset="2"/>
            </a:pPr>
          </a:p>
        </p:txBody>
      </p:sp>
      <p:sp>
        <p:nvSpPr>
          <p:cNvPr id="10" name="TextBox 9"/>
          <p:cNvSpPr txBox="1"/>
          <p:nvPr/>
        </p:nvSpPr>
        <p:spPr>
          <a:xfrm>
            <a:off x="1032687" y="2348882"/>
            <a:ext cx="394286" cy="344758"/>
          </a:xfrm>
          <a:prstGeom prst="rect">
            <a:avLst/>
          </a:prstGeom>
          <a:solidFill>
            <a:srgbClr val="CB4D5E">
              <a:alpha val="100000"/>
            </a:srgbClr>
          </a:solidFill>
        </p:spPr>
        <p:txBody>
          <a:bodyPr wrap="square" rtlCol="0">
            <a:noAutofit/>
          </a:bodyPr>
          <a:lstStyle/>
          <a:p>
            <a:pPr algn="l" fontAlgn="base">
              <a:buFont typeface="Calibri" panose="020F0502020204030204" charset="2"/>
            </a:pPr>
          </a:p>
        </p:txBody>
      </p:sp>
      <p:sp>
        <p:nvSpPr>
          <p:cNvPr id="11" name="TextBox 10"/>
          <p:cNvSpPr txBox="1"/>
          <p:nvPr/>
        </p:nvSpPr>
        <p:spPr>
          <a:xfrm>
            <a:off x="1454165" y="2348882"/>
            <a:ext cx="403997" cy="344758"/>
          </a:xfrm>
          <a:prstGeom prst="rect">
            <a:avLst/>
          </a:prstGeom>
          <a:solidFill>
            <a:srgbClr val="CB4D5E">
              <a:alpha val="100000"/>
            </a:srgbClr>
          </a:solidFill>
        </p:spPr>
        <p:txBody>
          <a:bodyPr wrap="square" rtlCol="0">
            <a:noAutofit/>
          </a:bodyPr>
          <a:lstStyle/>
          <a:p>
            <a:pPr algn="l" fontAlgn="base">
              <a:buFont typeface="Calibri" panose="020F0502020204030204" charset="2"/>
            </a:pPr>
          </a:p>
        </p:txBody>
      </p:sp>
      <p:sp>
        <p:nvSpPr>
          <p:cNvPr id="12" name="TextBox 11"/>
          <p:cNvSpPr txBox="1"/>
          <p:nvPr/>
        </p:nvSpPr>
        <p:spPr>
          <a:xfrm>
            <a:off x="1884383" y="2348882"/>
            <a:ext cx="397199" cy="344758"/>
          </a:xfrm>
          <a:prstGeom prst="rect">
            <a:avLst/>
          </a:prstGeom>
          <a:solidFill>
            <a:srgbClr val="CB4D5E">
              <a:alpha val="100000"/>
            </a:srgbClr>
          </a:solidFill>
        </p:spPr>
        <p:txBody>
          <a:bodyPr wrap="square" rtlCol="0">
            <a:noAutofit/>
          </a:bodyPr>
          <a:lstStyle/>
          <a:p>
            <a:pPr algn="l" fontAlgn="base">
              <a:buFont typeface="Calibri" panose="020F0502020204030204" charset="2"/>
            </a:pPr>
          </a:p>
        </p:txBody>
      </p:sp>
      <p:sp>
        <p:nvSpPr>
          <p:cNvPr id="13" name="TextBox 12"/>
          <p:cNvSpPr txBox="1"/>
          <p:nvPr/>
        </p:nvSpPr>
        <p:spPr>
          <a:xfrm>
            <a:off x="2307803" y="2348882"/>
            <a:ext cx="403026" cy="344758"/>
          </a:xfrm>
          <a:prstGeom prst="rect">
            <a:avLst/>
          </a:prstGeom>
          <a:solidFill>
            <a:srgbClr val="E1DDBE">
              <a:alpha val="100000"/>
            </a:srgbClr>
          </a:solidFill>
        </p:spPr>
        <p:txBody>
          <a:bodyPr wrap="square" rtlCol="0">
            <a:noAutofit/>
          </a:bodyPr>
          <a:lstStyle/>
          <a:p>
            <a:pPr algn="l" fontAlgn="base">
              <a:buFont typeface="Calibri" panose="020F0502020204030204" charset="2"/>
            </a:pPr>
          </a:p>
        </p:txBody>
      </p:sp>
      <p:sp>
        <p:nvSpPr>
          <p:cNvPr id="15" name="TextBox 14"/>
          <p:cNvSpPr txBox="1"/>
          <p:nvPr/>
        </p:nvSpPr>
        <p:spPr>
          <a:xfrm>
            <a:off x="917120" y="3086615"/>
            <a:ext cx="2028726" cy="539958"/>
          </a:xfrm>
          <a:custGeom>
            <a:avLst/>
            <a:gdLst>
              <a:gd name="T0" fmla="val 0"/>
              <a:gd name="T1" fmla="val 0"/>
              <a:gd name="T2" fmla="val 0"/>
              <a:gd name="T3" fmla="val 0"/>
              <a:gd name="T4" fmla="val 0"/>
              <a:gd name="T5" fmla="val 0"/>
              <a:gd name="T6" fmla="val 0"/>
              <a:gd name="T7" fmla="val 0"/>
              <a:gd name="T8" fmla="val 0"/>
              <a:gd name="T9" fmla="val 0"/>
              <a:gd name="T10" fmla="val 0"/>
              <a:gd name="T11" fmla="val 0"/>
              <a:gd name="T12" fmla="val 0"/>
              <a:gd name="T13" fmla="val 0"/>
              <a:gd name="T14" fmla="val 0"/>
              <a:gd name="T15" fmla="val 0"/>
              <a:gd name="T16" fmla="val 0"/>
              <a:gd name="T17" fmla="val 0"/>
              <a:gd name="T18" fmla="val 0"/>
              <a:gd name="T19" fmla="val 0"/>
              <a:gd name="T20" fmla="val 0"/>
              <a:gd name="T21" fmla="val 0"/>
              <a:gd name="T22" fmla="val 0"/>
              <a:gd name="T23" fmla="val 0"/>
              <a:gd name="T24" fmla="val 0"/>
              <a:gd name="T25" fmla="val 0"/>
              <a:gd name="T26" fmla="val 0"/>
              <a:gd name="T27" fmla="val 0"/>
              <a:gd name="T28" fmla="val 0"/>
              <a:gd name="T29" fmla="val 0"/>
              <a:gd name="T30" fmla="val 0"/>
              <a:gd name="T31" fmla="val 0"/>
              <a:gd name="T32" fmla="val 0"/>
              <a:gd name="T33" fmla="val 0"/>
              <a:gd name="T34" fmla="val 0"/>
              <a:gd name="T35" fmla="val 0"/>
              <a:gd name="T36" fmla="val 0"/>
              <a:gd name="T37" fmla="val 0"/>
              <a:gd name="T38" fmla="val 0"/>
              <a:gd name="T39" fmla="val 0"/>
              <a:gd name="T40" fmla="val 0"/>
              <a:gd name="T41" fmla="val 0"/>
              <a:gd name="T42" fmla="val 0"/>
              <a:gd name="T43" fmla="val 0"/>
              <a:gd name="T44" fmla="val 0"/>
              <a:gd name="T45" fmla="val 0"/>
              <a:gd name="T46" fmla="val 0"/>
              <a:gd name="T47" fmla="val 0"/>
              <a:gd name="T48" fmla="val 0"/>
              <a:gd name="T49" fmla="val 0"/>
              <a:gd name="T50" fmla="val 0"/>
              <a:gd name="T51" fmla="val 0"/>
              <a:gd name="T52" fmla="val 0"/>
              <a:gd name="T53" fmla="val 0"/>
              <a:gd name="T54" fmla="val 0"/>
              <a:gd name="T55" fmla="val 0"/>
              <a:gd name="T56" fmla="val 0"/>
              <a:gd name="T57" fmla="val 0"/>
              <a:gd name="T58" fmla="val 0"/>
              <a:gd name="T59" fmla="val 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302" h="88">
                <a:moveTo>
                  <a:pt x="273" y="6"/>
                </a:moveTo>
                <a:cubicBezTo>
                  <a:pt x="277" y="6"/>
                  <a:pt x="281" y="9"/>
                  <a:pt x="281" y="14"/>
                </a:cubicBezTo>
                <a:cubicBezTo>
                  <a:pt x="281" y="22"/>
                  <a:pt x="281" y="22"/>
                  <a:pt x="281" y="22"/>
                </a:cubicBezTo>
                <a:cubicBezTo>
                  <a:pt x="281" y="26"/>
                  <a:pt x="284" y="30"/>
                  <a:pt x="288" y="30"/>
                </a:cubicBezTo>
                <a:cubicBezTo>
                  <a:pt x="292" y="30"/>
                  <a:pt x="296" y="34"/>
                  <a:pt x="296" y="38"/>
                </a:cubicBezTo>
                <a:cubicBezTo>
                  <a:pt x="296" y="50"/>
                  <a:pt x="296" y="50"/>
                  <a:pt x="296" y="50"/>
                </a:cubicBezTo>
                <a:cubicBezTo>
                  <a:pt x="296" y="55"/>
                  <a:pt x="292" y="59"/>
                  <a:pt x="288" y="59"/>
                </a:cubicBezTo>
                <a:cubicBezTo>
                  <a:pt x="284" y="59"/>
                  <a:pt x="281" y="62"/>
                  <a:pt x="281" y="67"/>
                </a:cubicBezTo>
                <a:cubicBezTo>
                  <a:pt x="281" y="73"/>
                  <a:pt x="281" y="73"/>
                  <a:pt x="281" y="73"/>
                </a:cubicBezTo>
                <a:cubicBezTo>
                  <a:pt x="281" y="78"/>
                  <a:pt x="277" y="81"/>
                  <a:pt x="273" y="81"/>
                </a:cubicBezTo>
                <a:cubicBezTo>
                  <a:pt x="15" y="81"/>
                  <a:pt x="15" y="81"/>
                  <a:pt x="15" y="81"/>
                </a:cubicBezTo>
                <a:cubicBezTo>
                  <a:pt x="10" y="81"/>
                  <a:pt x="7" y="78"/>
                  <a:pt x="7" y="73"/>
                </a:cubicBezTo>
                <a:cubicBezTo>
                  <a:pt x="7" y="14"/>
                  <a:pt x="7" y="14"/>
                  <a:pt x="7" y="14"/>
                </a:cubicBezTo>
                <a:cubicBezTo>
                  <a:pt x="7" y="9"/>
                  <a:pt x="10" y="6"/>
                  <a:pt x="15" y="6"/>
                </a:cubicBezTo>
                <a:cubicBezTo>
                  <a:pt x="273" y="6"/>
                  <a:pt x="273" y="6"/>
                  <a:pt x="273" y="6"/>
                </a:cubicBezTo>
                <a:moveTo>
                  <a:pt x="273" y="0"/>
                </a:moveTo>
                <a:cubicBezTo>
                  <a:pt x="15" y="0"/>
                  <a:pt x="15" y="0"/>
                  <a:pt x="15" y="0"/>
                </a:cubicBezTo>
                <a:cubicBezTo>
                  <a:pt x="7" y="0"/>
                  <a:pt x="0" y="6"/>
                  <a:pt x="0" y="14"/>
                </a:cubicBezTo>
                <a:cubicBezTo>
                  <a:pt x="0" y="73"/>
                  <a:pt x="0" y="73"/>
                  <a:pt x="0" y="73"/>
                </a:cubicBezTo>
                <a:cubicBezTo>
                  <a:pt x="0" y="81"/>
                  <a:pt x="7" y="88"/>
                  <a:pt x="15" y="88"/>
                </a:cubicBezTo>
                <a:cubicBezTo>
                  <a:pt x="273" y="88"/>
                  <a:pt x="273" y="88"/>
                  <a:pt x="273" y="88"/>
                </a:cubicBezTo>
                <a:cubicBezTo>
                  <a:pt x="281" y="88"/>
                  <a:pt x="287" y="81"/>
                  <a:pt x="287" y="73"/>
                </a:cubicBezTo>
                <a:cubicBezTo>
                  <a:pt x="287" y="67"/>
                  <a:pt x="287" y="67"/>
                  <a:pt x="287" y="67"/>
                </a:cubicBezTo>
                <a:cubicBezTo>
                  <a:pt x="287" y="66"/>
                  <a:pt x="288" y="65"/>
                  <a:pt x="288" y="65"/>
                </a:cubicBezTo>
                <a:cubicBezTo>
                  <a:pt x="296" y="65"/>
                  <a:pt x="302" y="58"/>
                  <a:pt x="302" y="50"/>
                </a:cubicBezTo>
                <a:cubicBezTo>
                  <a:pt x="302" y="38"/>
                  <a:pt x="302" y="38"/>
                  <a:pt x="302" y="38"/>
                </a:cubicBezTo>
                <a:cubicBezTo>
                  <a:pt x="302" y="30"/>
                  <a:pt x="296" y="24"/>
                  <a:pt x="288" y="24"/>
                </a:cubicBezTo>
                <a:cubicBezTo>
                  <a:pt x="288" y="24"/>
                  <a:pt x="287" y="23"/>
                  <a:pt x="287" y="22"/>
                </a:cubicBezTo>
                <a:cubicBezTo>
                  <a:pt x="287" y="14"/>
                  <a:pt x="287" y="14"/>
                  <a:pt x="287" y="14"/>
                </a:cubicBezTo>
                <a:cubicBezTo>
                  <a:pt x="287" y="6"/>
                  <a:pt x="281" y="0"/>
                  <a:pt x="273" y="0"/>
                </a:cubicBezTo>
                <a:close/>
              </a:path>
            </a:pathLst>
          </a:custGeom>
          <a:solidFill>
            <a:srgbClr val="E1DDBE">
              <a:alpha val="100000"/>
            </a:srgbClr>
          </a:solidFill>
          <a:ln w="9144" cmpd="sng">
            <a:solidFill>
              <a:srgbClr val="E1DDBE">
                <a:alpha val="100000"/>
              </a:srgbClr>
            </a:solidFill>
            <a:prstDash val="solid"/>
            <a:miter/>
          </a:ln>
        </p:spPr>
        <p:txBody>
          <a:bodyPr wrap="square" rtlCol="0">
            <a:noAutofit/>
          </a:bodyPr>
          <a:lstStyle/>
          <a:p>
            <a:pPr algn="l" fontAlgn="base">
              <a:buFont typeface="Calibri" panose="020F0502020204030204" charset="2"/>
            </a:pPr>
          </a:p>
        </p:txBody>
      </p:sp>
      <p:sp>
        <p:nvSpPr>
          <p:cNvPr id="16" name="TextBox 15"/>
          <p:cNvSpPr txBox="1"/>
          <p:nvPr/>
        </p:nvSpPr>
        <p:spPr>
          <a:xfrm>
            <a:off x="1032687" y="3183730"/>
            <a:ext cx="394286" cy="344757"/>
          </a:xfrm>
          <a:prstGeom prst="rect">
            <a:avLst/>
          </a:prstGeom>
          <a:solidFill>
            <a:srgbClr val="CB4D5E">
              <a:alpha val="100000"/>
            </a:srgbClr>
          </a:solidFill>
        </p:spPr>
        <p:txBody>
          <a:bodyPr wrap="square" rtlCol="0">
            <a:noAutofit/>
          </a:bodyPr>
          <a:lstStyle/>
          <a:p>
            <a:pPr algn="l" fontAlgn="base">
              <a:buFont typeface="Calibri" panose="020F0502020204030204" charset="2"/>
            </a:pPr>
          </a:p>
        </p:txBody>
      </p:sp>
      <p:sp>
        <p:nvSpPr>
          <p:cNvPr id="17" name="TextBox 16"/>
          <p:cNvSpPr txBox="1"/>
          <p:nvPr/>
        </p:nvSpPr>
        <p:spPr>
          <a:xfrm>
            <a:off x="1454165" y="3183730"/>
            <a:ext cx="403997" cy="344757"/>
          </a:xfrm>
          <a:prstGeom prst="rect">
            <a:avLst/>
          </a:prstGeom>
          <a:solidFill>
            <a:srgbClr val="CB4D5E">
              <a:alpha val="100000"/>
            </a:srgbClr>
          </a:solidFill>
        </p:spPr>
        <p:txBody>
          <a:bodyPr wrap="square" rtlCol="0">
            <a:noAutofit/>
          </a:bodyPr>
          <a:lstStyle/>
          <a:p>
            <a:pPr algn="l" fontAlgn="base">
              <a:buFont typeface="Calibri" panose="020F0502020204030204" charset="2"/>
            </a:pPr>
          </a:p>
        </p:txBody>
      </p:sp>
      <p:sp>
        <p:nvSpPr>
          <p:cNvPr id="18" name="TextBox 17"/>
          <p:cNvSpPr txBox="1"/>
          <p:nvPr/>
        </p:nvSpPr>
        <p:spPr>
          <a:xfrm>
            <a:off x="1884383" y="3183730"/>
            <a:ext cx="397199" cy="344757"/>
          </a:xfrm>
          <a:prstGeom prst="rect">
            <a:avLst/>
          </a:prstGeom>
          <a:solidFill>
            <a:srgbClr val="E1DDBE">
              <a:alpha val="100000"/>
            </a:srgbClr>
          </a:solidFill>
        </p:spPr>
        <p:txBody>
          <a:bodyPr wrap="square" rtlCol="0">
            <a:noAutofit/>
          </a:bodyPr>
          <a:lstStyle/>
          <a:p>
            <a:pPr algn="l" fontAlgn="base">
              <a:buFont typeface="Calibri" panose="020F0502020204030204" charset="2"/>
            </a:pPr>
          </a:p>
        </p:txBody>
      </p:sp>
      <p:sp>
        <p:nvSpPr>
          <p:cNvPr id="19" name="TextBox 18"/>
          <p:cNvSpPr txBox="1"/>
          <p:nvPr/>
        </p:nvSpPr>
        <p:spPr>
          <a:xfrm>
            <a:off x="2307803" y="3183730"/>
            <a:ext cx="403026" cy="344757"/>
          </a:xfrm>
          <a:prstGeom prst="rect">
            <a:avLst/>
          </a:prstGeom>
          <a:solidFill>
            <a:srgbClr val="E1DDBE">
              <a:alpha val="100000"/>
            </a:srgbClr>
          </a:solidFill>
        </p:spPr>
        <p:txBody>
          <a:bodyPr wrap="square" rtlCol="0">
            <a:noAutofit/>
          </a:bodyPr>
          <a:lstStyle/>
          <a:p>
            <a:pPr algn="l" fontAlgn="base">
              <a:buFont typeface="Calibri" panose="020F0502020204030204" charset="2"/>
            </a:pPr>
          </a:p>
        </p:txBody>
      </p:sp>
      <p:sp>
        <p:nvSpPr>
          <p:cNvPr id="21" name="TextBox 20"/>
          <p:cNvSpPr txBox="1"/>
          <p:nvPr/>
        </p:nvSpPr>
        <p:spPr>
          <a:xfrm>
            <a:off x="917120" y="3922434"/>
            <a:ext cx="2028726" cy="539958"/>
          </a:xfrm>
          <a:custGeom>
            <a:avLst/>
            <a:gdLst>
              <a:gd name="T0" fmla="val 0"/>
              <a:gd name="T1" fmla="val 0"/>
              <a:gd name="T2" fmla="val 0"/>
              <a:gd name="T3" fmla="val 0"/>
              <a:gd name="T4" fmla="val 0"/>
              <a:gd name="T5" fmla="val 0"/>
              <a:gd name="T6" fmla="val 0"/>
              <a:gd name="T7" fmla="val 0"/>
              <a:gd name="T8" fmla="val 0"/>
              <a:gd name="T9" fmla="val 0"/>
              <a:gd name="T10" fmla="val 0"/>
              <a:gd name="T11" fmla="val 0"/>
              <a:gd name="T12" fmla="val 0"/>
              <a:gd name="T13" fmla="val 0"/>
              <a:gd name="T14" fmla="val 0"/>
              <a:gd name="T15" fmla="val 0"/>
              <a:gd name="T16" fmla="val 0"/>
              <a:gd name="T17" fmla="val 0"/>
              <a:gd name="T18" fmla="val 0"/>
              <a:gd name="T19" fmla="val 0"/>
              <a:gd name="T20" fmla="val 0"/>
              <a:gd name="T21" fmla="val 0"/>
              <a:gd name="T22" fmla="val 0"/>
              <a:gd name="T23" fmla="val 0"/>
              <a:gd name="T24" fmla="val 0"/>
              <a:gd name="T25" fmla="val 0"/>
              <a:gd name="T26" fmla="val 0"/>
              <a:gd name="T27" fmla="val 0"/>
              <a:gd name="T28" fmla="val 0"/>
              <a:gd name="T29" fmla="val 0"/>
              <a:gd name="T30" fmla="val 0"/>
              <a:gd name="T31" fmla="val 0"/>
              <a:gd name="T32" fmla="val 0"/>
              <a:gd name="T33" fmla="val 0"/>
              <a:gd name="T34" fmla="val 0"/>
              <a:gd name="T35" fmla="val 0"/>
              <a:gd name="T36" fmla="val 0"/>
              <a:gd name="T37" fmla="val 0"/>
              <a:gd name="T38" fmla="val 0"/>
              <a:gd name="T39" fmla="val 0"/>
              <a:gd name="T40" fmla="val 0"/>
              <a:gd name="T41" fmla="val 0"/>
              <a:gd name="T42" fmla="val 0"/>
              <a:gd name="T43" fmla="val 0"/>
              <a:gd name="T44" fmla="val 0"/>
              <a:gd name="T45" fmla="val 0"/>
              <a:gd name="T46" fmla="val 0"/>
              <a:gd name="T47" fmla="val 0"/>
              <a:gd name="T48" fmla="val 0"/>
              <a:gd name="T49" fmla="val 0"/>
              <a:gd name="T50" fmla="val 0"/>
              <a:gd name="T51" fmla="val 0"/>
              <a:gd name="T52" fmla="val 0"/>
              <a:gd name="T53" fmla="val 0"/>
              <a:gd name="T54" fmla="val 0"/>
              <a:gd name="T55" fmla="val 0"/>
              <a:gd name="T56" fmla="val 0"/>
              <a:gd name="T57" fmla="val 0"/>
              <a:gd name="T58" fmla="val 0"/>
              <a:gd name="T59" fmla="val 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302" h="88">
                <a:moveTo>
                  <a:pt x="273" y="6"/>
                </a:moveTo>
                <a:cubicBezTo>
                  <a:pt x="277" y="6"/>
                  <a:pt x="281" y="10"/>
                  <a:pt x="281" y="14"/>
                </a:cubicBezTo>
                <a:cubicBezTo>
                  <a:pt x="281" y="22"/>
                  <a:pt x="281" y="22"/>
                  <a:pt x="281" y="22"/>
                </a:cubicBezTo>
                <a:cubicBezTo>
                  <a:pt x="281" y="26"/>
                  <a:pt x="284" y="30"/>
                  <a:pt x="288" y="30"/>
                </a:cubicBezTo>
                <a:cubicBezTo>
                  <a:pt x="292" y="30"/>
                  <a:pt x="296" y="34"/>
                  <a:pt x="296" y="38"/>
                </a:cubicBezTo>
                <a:cubicBezTo>
                  <a:pt x="296" y="51"/>
                  <a:pt x="296" y="51"/>
                  <a:pt x="296" y="51"/>
                </a:cubicBezTo>
                <a:cubicBezTo>
                  <a:pt x="296" y="55"/>
                  <a:pt x="292" y="59"/>
                  <a:pt x="288" y="59"/>
                </a:cubicBezTo>
                <a:cubicBezTo>
                  <a:pt x="284" y="59"/>
                  <a:pt x="281" y="63"/>
                  <a:pt x="281" y="67"/>
                </a:cubicBezTo>
                <a:cubicBezTo>
                  <a:pt x="281" y="73"/>
                  <a:pt x="281" y="73"/>
                  <a:pt x="281" y="73"/>
                </a:cubicBezTo>
                <a:cubicBezTo>
                  <a:pt x="281" y="78"/>
                  <a:pt x="277" y="82"/>
                  <a:pt x="273" y="82"/>
                </a:cubicBezTo>
                <a:cubicBezTo>
                  <a:pt x="15" y="82"/>
                  <a:pt x="15" y="82"/>
                  <a:pt x="15" y="82"/>
                </a:cubicBezTo>
                <a:cubicBezTo>
                  <a:pt x="10" y="82"/>
                  <a:pt x="7" y="78"/>
                  <a:pt x="7" y="73"/>
                </a:cubicBezTo>
                <a:cubicBezTo>
                  <a:pt x="7" y="14"/>
                  <a:pt x="7" y="14"/>
                  <a:pt x="7" y="14"/>
                </a:cubicBezTo>
                <a:cubicBezTo>
                  <a:pt x="7" y="10"/>
                  <a:pt x="10" y="6"/>
                  <a:pt x="15" y="6"/>
                </a:cubicBezTo>
                <a:cubicBezTo>
                  <a:pt x="273" y="6"/>
                  <a:pt x="273" y="6"/>
                  <a:pt x="273" y="6"/>
                </a:cubicBezTo>
                <a:moveTo>
                  <a:pt x="273" y="0"/>
                </a:moveTo>
                <a:cubicBezTo>
                  <a:pt x="15" y="0"/>
                  <a:pt x="15" y="0"/>
                  <a:pt x="15" y="0"/>
                </a:cubicBezTo>
                <a:cubicBezTo>
                  <a:pt x="7" y="0"/>
                  <a:pt x="0" y="6"/>
                  <a:pt x="0" y="14"/>
                </a:cubicBezTo>
                <a:cubicBezTo>
                  <a:pt x="0" y="73"/>
                  <a:pt x="0" y="73"/>
                  <a:pt x="0" y="73"/>
                </a:cubicBezTo>
                <a:cubicBezTo>
                  <a:pt x="0" y="81"/>
                  <a:pt x="7" y="88"/>
                  <a:pt x="15" y="88"/>
                </a:cubicBezTo>
                <a:cubicBezTo>
                  <a:pt x="273" y="88"/>
                  <a:pt x="273" y="88"/>
                  <a:pt x="273" y="88"/>
                </a:cubicBezTo>
                <a:cubicBezTo>
                  <a:pt x="281" y="88"/>
                  <a:pt x="287" y="81"/>
                  <a:pt x="287" y="73"/>
                </a:cubicBezTo>
                <a:cubicBezTo>
                  <a:pt x="287" y="67"/>
                  <a:pt x="287" y="67"/>
                  <a:pt x="287" y="67"/>
                </a:cubicBezTo>
                <a:cubicBezTo>
                  <a:pt x="287" y="66"/>
                  <a:pt x="288" y="65"/>
                  <a:pt x="288" y="65"/>
                </a:cubicBezTo>
                <a:cubicBezTo>
                  <a:pt x="296" y="65"/>
                  <a:pt x="302" y="59"/>
                  <a:pt x="302" y="51"/>
                </a:cubicBezTo>
                <a:cubicBezTo>
                  <a:pt x="302" y="38"/>
                  <a:pt x="302" y="38"/>
                  <a:pt x="302" y="38"/>
                </a:cubicBezTo>
                <a:cubicBezTo>
                  <a:pt x="302" y="30"/>
                  <a:pt x="296" y="24"/>
                  <a:pt x="288" y="24"/>
                </a:cubicBezTo>
                <a:cubicBezTo>
                  <a:pt x="288" y="24"/>
                  <a:pt x="287" y="23"/>
                  <a:pt x="287" y="22"/>
                </a:cubicBezTo>
                <a:cubicBezTo>
                  <a:pt x="287" y="14"/>
                  <a:pt x="287" y="14"/>
                  <a:pt x="287" y="14"/>
                </a:cubicBezTo>
                <a:cubicBezTo>
                  <a:pt x="287" y="6"/>
                  <a:pt x="281" y="0"/>
                  <a:pt x="273" y="0"/>
                </a:cubicBezTo>
                <a:close/>
              </a:path>
            </a:pathLst>
          </a:custGeom>
          <a:solidFill>
            <a:srgbClr val="E1DDBE">
              <a:alpha val="100000"/>
            </a:srgbClr>
          </a:solidFill>
          <a:ln w="9144" cmpd="sng">
            <a:solidFill>
              <a:srgbClr val="E1DDBE">
                <a:alpha val="100000"/>
              </a:srgbClr>
            </a:solidFill>
            <a:prstDash val="solid"/>
            <a:miter/>
          </a:ln>
        </p:spPr>
        <p:txBody>
          <a:bodyPr wrap="square" rtlCol="0">
            <a:noAutofit/>
          </a:bodyPr>
          <a:lstStyle/>
          <a:p>
            <a:pPr algn="l" fontAlgn="base">
              <a:buFont typeface="Calibri" panose="020F0502020204030204" charset="2"/>
            </a:pPr>
          </a:p>
        </p:txBody>
      </p:sp>
      <p:sp>
        <p:nvSpPr>
          <p:cNvPr id="22" name="TextBox 21"/>
          <p:cNvSpPr txBox="1"/>
          <p:nvPr/>
        </p:nvSpPr>
        <p:spPr>
          <a:xfrm>
            <a:off x="1032687" y="4020520"/>
            <a:ext cx="394286" cy="342815"/>
          </a:xfrm>
          <a:prstGeom prst="rect">
            <a:avLst/>
          </a:prstGeom>
          <a:solidFill>
            <a:srgbClr val="CB4D5E">
              <a:alpha val="100000"/>
            </a:srgbClr>
          </a:solidFill>
        </p:spPr>
        <p:txBody>
          <a:bodyPr wrap="square" rtlCol="0">
            <a:noAutofit/>
          </a:bodyPr>
          <a:lstStyle/>
          <a:p>
            <a:pPr algn="l" fontAlgn="base">
              <a:buFont typeface="Calibri" panose="020F0502020204030204" charset="2"/>
            </a:pPr>
          </a:p>
        </p:txBody>
      </p:sp>
      <p:sp>
        <p:nvSpPr>
          <p:cNvPr id="23" name="TextBox 22"/>
          <p:cNvSpPr txBox="1"/>
          <p:nvPr/>
        </p:nvSpPr>
        <p:spPr>
          <a:xfrm>
            <a:off x="1454165" y="4020520"/>
            <a:ext cx="403997" cy="342815"/>
          </a:xfrm>
          <a:prstGeom prst="rect">
            <a:avLst/>
          </a:prstGeom>
          <a:solidFill>
            <a:srgbClr val="E1DDBE">
              <a:alpha val="100000"/>
            </a:srgbClr>
          </a:solidFill>
        </p:spPr>
        <p:txBody>
          <a:bodyPr wrap="square" rtlCol="0">
            <a:noAutofit/>
          </a:bodyPr>
          <a:lstStyle/>
          <a:p>
            <a:pPr algn="l" fontAlgn="base">
              <a:buFont typeface="Calibri" panose="020F0502020204030204" charset="2"/>
            </a:pPr>
          </a:p>
        </p:txBody>
      </p:sp>
      <p:sp>
        <p:nvSpPr>
          <p:cNvPr id="24" name="TextBox 23"/>
          <p:cNvSpPr txBox="1"/>
          <p:nvPr/>
        </p:nvSpPr>
        <p:spPr>
          <a:xfrm>
            <a:off x="1884383" y="4020520"/>
            <a:ext cx="397199" cy="342815"/>
          </a:xfrm>
          <a:prstGeom prst="rect">
            <a:avLst/>
          </a:prstGeom>
          <a:solidFill>
            <a:srgbClr val="E1DDBE">
              <a:alpha val="100000"/>
            </a:srgbClr>
          </a:solidFill>
        </p:spPr>
        <p:txBody>
          <a:bodyPr wrap="square" rtlCol="0">
            <a:noAutofit/>
          </a:bodyPr>
          <a:lstStyle/>
          <a:p>
            <a:pPr algn="l" fontAlgn="base">
              <a:buFont typeface="Calibri" panose="020F0502020204030204" charset="2"/>
            </a:pPr>
          </a:p>
        </p:txBody>
      </p:sp>
      <p:sp>
        <p:nvSpPr>
          <p:cNvPr id="25" name="TextBox 24"/>
          <p:cNvSpPr txBox="1"/>
          <p:nvPr/>
        </p:nvSpPr>
        <p:spPr>
          <a:xfrm>
            <a:off x="2307803" y="4020520"/>
            <a:ext cx="403026" cy="342815"/>
          </a:xfrm>
          <a:prstGeom prst="rect">
            <a:avLst/>
          </a:prstGeom>
          <a:solidFill>
            <a:srgbClr val="E1DDBE">
              <a:alpha val="100000"/>
            </a:srgbClr>
          </a:solidFill>
        </p:spPr>
        <p:txBody>
          <a:bodyPr wrap="square" rtlCol="0">
            <a:noAutofit/>
          </a:bodyPr>
          <a:lstStyle/>
          <a:p>
            <a:pPr algn="l" fontAlgn="base">
              <a:buFont typeface="Calibri" panose="020F0502020204030204" charset="2"/>
            </a:pPr>
          </a:p>
        </p:txBody>
      </p:sp>
      <p:sp>
        <p:nvSpPr>
          <p:cNvPr id="35" name="TextBox 34"/>
          <p:cNvSpPr txBox="1"/>
          <p:nvPr/>
        </p:nvSpPr>
        <p:spPr>
          <a:xfrm>
            <a:off x="728072" y="144478"/>
            <a:ext cx="2372284" cy="289316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l" fontAlgn="base">
              <a:lnSpc>
                <a:spcPct val="100000"/>
              </a:lnSpc>
              <a:buFont typeface="Calibri" panose="020F0502020204030204" charset="2"/>
            </a:pPr>
            <a:r>
              <a:rPr lang="en-US" sz="2100" b="1" u="none" spc="0">
                <a:solidFill>
                  <a:srgbClr val="18245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sym typeface="Microsoft YaHei UI" panose="020B0503020204020204" pitchFamily="34" charset="-122"/>
              </a:rPr>
              <a:t>ADD TITLE HERE</a:t>
            </a:r>
            <a:endParaRPr lang="en-US" sz="2100" b="1" u="none" spc="0">
              <a:solidFill>
                <a:srgbClr val="18245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sym typeface="Microsoft YaHei UI" panose="020B0503020204020204" pitchFamily="34" charset="-122"/>
            </a:endParaRPr>
          </a:p>
        </p:txBody>
      </p:sp>
      <p:pic>
        <p:nvPicPr>
          <p:cNvPr id="37" name="图片 3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514438" y="46990"/>
            <a:ext cx="462390" cy="549125"/>
          </a:xfrm>
          <a:prstGeom prst="rect">
            <a:avLst/>
          </a:prstGeom>
        </p:spPr>
      </p:pic>
      <p:sp>
        <p:nvSpPr>
          <p:cNvPr id="40" name="TextBox 1"/>
          <p:cNvSpPr txBox="1"/>
          <p:nvPr/>
        </p:nvSpPr>
        <p:spPr>
          <a:xfrm>
            <a:off x="3446300" y="583917"/>
            <a:ext cx="4243388" cy="41864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l" fontAlgn="base">
              <a:lnSpc>
                <a:spcPct val="150000"/>
              </a:lnSpc>
              <a:buFont typeface="Calibri" panose="020F0502020204030204" charset="2"/>
            </a:pPr>
            <a:r>
              <a:rPr lang="zh-CN" altLang="en-US" sz="1600" u="none" spc="0" dirty="0">
                <a:solidFill>
                  <a:srgbClr val="E1DDBE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sym typeface="Microsoft YaHei UI" panose="020B0503020204020204" pitchFamily="34" charset="-122"/>
              </a:rPr>
              <a:t>使用</a:t>
            </a:r>
            <a:r>
              <a:rPr lang="en-US" altLang="zh-CN" sz="1600" u="none" spc="0" dirty="0" err="1">
                <a:solidFill>
                  <a:srgbClr val="E1DDBE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sym typeface="Microsoft YaHei UI" panose="020B0503020204020204" pitchFamily="34" charset="-122"/>
              </a:rPr>
              <a:t>jsonp</a:t>
            </a:r>
            <a:endParaRPr lang="en-US" sz="1600" u="none" spc="0" dirty="0">
              <a:solidFill>
                <a:srgbClr val="E1DDBE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sym typeface="Microsoft YaHei UI" panose="020B0503020204020204" pitchFamily="34" charset="-122"/>
            </a:endParaRPr>
          </a:p>
        </p:txBody>
      </p:sp>
      <p:sp>
        <p:nvSpPr>
          <p:cNvPr id="41" name="TextBox 2"/>
          <p:cNvSpPr txBox="1"/>
          <p:nvPr/>
        </p:nvSpPr>
        <p:spPr>
          <a:xfrm>
            <a:off x="917120" y="555526"/>
            <a:ext cx="2028726" cy="539950"/>
          </a:xfrm>
          <a:custGeom>
            <a:avLst/>
            <a:gdLst>
              <a:gd name="T0" fmla="val 0"/>
              <a:gd name="T1" fmla="val 0"/>
              <a:gd name="T2" fmla="val 0"/>
              <a:gd name="T3" fmla="val 0"/>
              <a:gd name="T4" fmla="val 0"/>
              <a:gd name="T5" fmla="val 0"/>
              <a:gd name="T6" fmla="val 0"/>
              <a:gd name="T7" fmla="val 0"/>
              <a:gd name="T8" fmla="val 0"/>
              <a:gd name="T9" fmla="val 0"/>
              <a:gd name="T10" fmla="val 0"/>
              <a:gd name="T11" fmla="val 0"/>
              <a:gd name="T12" fmla="val 0"/>
              <a:gd name="T13" fmla="val 0"/>
              <a:gd name="T14" fmla="val 0"/>
              <a:gd name="T15" fmla="val 0"/>
              <a:gd name="T16" fmla="val 0"/>
              <a:gd name="T17" fmla="val 0"/>
              <a:gd name="T18" fmla="val 0"/>
              <a:gd name="T19" fmla="val 0"/>
              <a:gd name="T20" fmla="val 0"/>
              <a:gd name="T21" fmla="val 0"/>
              <a:gd name="T22" fmla="val 0"/>
              <a:gd name="T23" fmla="val 0"/>
              <a:gd name="T24" fmla="val 0"/>
              <a:gd name="T25" fmla="val 0"/>
              <a:gd name="T26" fmla="val 0"/>
              <a:gd name="T27" fmla="val 0"/>
              <a:gd name="T28" fmla="val 0"/>
              <a:gd name="T29" fmla="val 0"/>
              <a:gd name="T30" fmla="val 0"/>
              <a:gd name="T31" fmla="val 0"/>
              <a:gd name="T32" fmla="val 0"/>
              <a:gd name="T33" fmla="val 0"/>
              <a:gd name="T34" fmla="val 0"/>
              <a:gd name="T35" fmla="val 0"/>
              <a:gd name="T36" fmla="val 0"/>
              <a:gd name="T37" fmla="val 0"/>
              <a:gd name="T38" fmla="val 0"/>
              <a:gd name="T39" fmla="val 0"/>
              <a:gd name="T40" fmla="val 0"/>
              <a:gd name="T41" fmla="val 0"/>
              <a:gd name="T42" fmla="val 0"/>
              <a:gd name="T43" fmla="val 0"/>
              <a:gd name="T44" fmla="val 0"/>
              <a:gd name="T45" fmla="val 0"/>
              <a:gd name="T46" fmla="val 0"/>
              <a:gd name="T47" fmla="val 0"/>
              <a:gd name="T48" fmla="val 0"/>
              <a:gd name="T49" fmla="val 0"/>
              <a:gd name="T50" fmla="val 0"/>
              <a:gd name="T51" fmla="val 0"/>
              <a:gd name="T52" fmla="val 0"/>
              <a:gd name="T53" fmla="val 0"/>
              <a:gd name="T54" fmla="val 0"/>
              <a:gd name="T55" fmla="val 0"/>
              <a:gd name="T56" fmla="val 0"/>
              <a:gd name="T57" fmla="val 0"/>
              <a:gd name="T58" fmla="val 0"/>
              <a:gd name="T59" fmla="val 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302" h="89">
                <a:moveTo>
                  <a:pt x="273" y="7"/>
                </a:moveTo>
                <a:cubicBezTo>
                  <a:pt x="277" y="7"/>
                  <a:pt x="281" y="10"/>
                  <a:pt x="281" y="15"/>
                </a:cubicBezTo>
                <a:cubicBezTo>
                  <a:pt x="281" y="22"/>
                  <a:pt x="281" y="22"/>
                  <a:pt x="281" y="22"/>
                </a:cubicBezTo>
                <a:cubicBezTo>
                  <a:pt x="281" y="27"/>
                  <a:pt x="284" y="31"/>
                  <a:pt x="288" y="31"/>
                </a:cubicBezTo>
                <a:cubicBezTo>
                  <a:pt x="292" y="31"/>
                  <a:pt x="296" y="34"/>
                  <a:pt x="296" y="39"/>
                </a:cubicBezTo>
                <a:cubicBezTo>
                  <a:pt x="296" y="51"/>
                  <a:pt x="296" y="51"/>
                  <a:pt x="296" y="51"/>
                </a:cubicBezTo>
                <a:cubicBezTo>
                  <a:pt x="296" y="56"/>
                  <a:pt x="292" y="60"/>
                  <a:pt x="288" y="60"/>
                </a:cubicBezTo>
                <a:cubicBezTo>
                  <a:pt x="284" y="60"/>
                  <a:pt x="281" y="63"/>
                  <a:pt x="281" y="68"/>
                </a:cubicBezTo>
                <a:cubicBezTo>
                  <a:pt x="281" y="74"/>
                  <a:pt x="281" y="74"/>
                  <a:pt x="281" y="74"/>
                </a:cubicBezTo>
                <a:cubicBezTo>
                  <a:pt x="281" y="79"/>
                  <a:pt x="277" y="82"/>
                  <a:pt x="273" y="82"/>
                </a:cubicBezTo>
                <a:cubicBezTo>
                  <a:pt x="15" y="82"/>
                  <a:pt x="15" y="82"/>
                  <a:pt x="15" y="82"/>
                </a:cubicBezTo>
                <a:cubicBezTo>
                  <a:pt x="10" y="82"/>
                  <a:pt x="7" y="79"/>
                  <a:pt x="7" y="74"/>
                </a:cubicBezTo>
                <a:cubicBezTo>
                  <a:pt x="7" y="15"/>
                  <a:pt x="7" y="15"/>
                  <a:pt x="7" y="15"/>
                </a:cubicBezTo>
                <a:cubicBezTo>
                  <a:pt x="7" y="10"/>
                  <a:pt x="10" y="7"/>
                  <a:pt x="15" y="7"/>
                </a:cubicBezTo>
                <a:cubicBezTo>
                  <a:pt x="273" y="7"/>
                  <a:pt x="273" y="7"/>
                  <a:pt x="273" y="7"/>
                </a:cubicBezTo>
                <a:moveTo>
                  <a:pt x="273" y="0"/>
                </a:moveTo>
                <a:cubicBezTo>
                  <a:pt x="15" y="0"/>
                  <a:pt x="15" y="0"/>
                  <a:pt x="15" y="0"/>
                </a:cubicBezTo>
                <a:cubicBezTo>
                  <a:pt x="7" y="0"/>
                  <a:pt x="0" y="7"/>
                  <a:pt x="0" y="15"/>
                </a:cubicBezTo>
                <a:cubicBezTo>
                  <a:pt x="0" y="74"/>
                  <a:pt x="0" y="74"/>
                  <a:pt x="0" y="74"/>
                </a:cubicBezTo>
                <a:cubicBezTo>
                  <a:pt x="0" y="82"/>
                  <a:pt x="7" y="89"/>
                  <a:pt x="15" y="89"/>
                </a:cubicBezTo>
                <a:cubicBezTo>
                  <a:pt x="273" y="89"/>
                  <a:pt x="273" y="89"/>
                  <a:pt x="273" y="89"/>
                </a:cubicBezTo>
                <a:cubicBezTo>
                  <a:pt x="281" y="89"/>
                  <a:pt x="287" y="82"/>
                  <a:pt x="287" y="74"/>
                </a:cubicBezTo>
                <a:cubicBezTo>
                  <a:pt x="287" y="68"/>
                  <a:pt x="287" y="68"/>
                  <a:pt x="287" y="68"/>
                </a:cubicBezTo>
                <a:cubicBezTo>
                  <a:pt x="287" y="67"/>
                  <a:pt x="288" y="66"/>
                  <a:pt x="288" y="66"/>
                </a:cubicBezTo>
                <a:cubicBezTo>
                  <a:pt x="296" y="66"/>
                  <a:pt x="302" y="59"/>
                  <a:pt x="302" y="51"/>
                </a:cubicBezTo>
                <a:cubicBezTo>
                  <a:pt x="302" y="39"/>
                  <a:pt x="302" y="39"/>
                  <a:pt x="302" y="39"/>
                </a:cubicBezTo>
                <a:cubicBezTo>
                  <a:pt x="302" y="31"/>
                  <a:pt x="296" y="25"/>
                  <a:pt x="288" y="25"/>
                </a:cubicBezTo>
                <a:cubicBezTo>
                  <a:pt x="288" y="25"/>
                  <a:pt x="287" y="24"/>
                  <a:pt x="287" y="22"/>
                </a:cubicBezTo>
                <a:cubicBezTo>
                  <a:pt x="287" y="15"/>
                  <a:pt x="287" y="15"/>
                  <a:pt x="287" y="15"/>
                </a:cubicBezTo>
                <a:cubicBezTo>
                  <a:pt x="287" y="7"/>
                  <a:pt x="281" y="0"/>
                  <a:pt x="273" y="0"/>
                </a:cubicBezTo>
                <a:close/>
              </a:path>
            </a:pathLst>
          </a:custGeom>
          <a:solidFill>
            <a:srgbClr val="E1DDBE">
              <a:alpha val="100000"/>
            </a:srgbClr>
          </a:solidFill>
          <a:ln w="9144" cmpd="sng">
            <a:solidFill>
              <a:srgbClr val="E1DDBE">
                <a:alpha val="100000"/>
              </a:srgbClr>
            </a:solidFill>
            <a:prstDash val="solid"/>
            <a:miter/>
          </a:ln>
        </p:spPr>
        <p:txBody>
          <a:bodyPr wrap="square" rtlCol="0">
            <a:noAutofit/>
          </a:bodyPr>
          <a:lstStyle/>
          <a:p>
            <a:pPr algn="l" fontAlgn="base">
              <a:buFont typeface="Calibri" panose="020F0502020204030204" charset="2"/>
            </a:pPr>
          </a:p>
        </p:txBody>
      </p:sp>
      <p:sp>
        <p:nvSpPr>
          <p:cNvPr id="42" name="TextBox 3"/>
          <p:cNvSpPr txBox="1"/>
          <p:nvPr/>
        </p:nvSpPr>
        <p:spPr>
          <a:xfrm>
            <a:off x="1046653" y="659563"/>
            <a:ext cx="374416" cy="344750"/>
          </a:xfrm>
          <a:prstGeom prst="rect">
            <a:avLst/>
          </a:prstGeom>
          <a:solidFill>
            <a:srgbClr val="CB4D5E">
              <a:alpha val="100000"/>
            </a:srgbClr>
          </a:solidFill>
        </p:spPr>
        <p:txBody>
          <a:bodyPr wrap="square" rtlCol="0">
            <a:noAutofit/>
          </a:bodyPr>
          <a:lstStyle/>
          <a:p>
            <a:pPr algn="l" fontAlgn="base">
              <a:buFont typeface="Calibri" panose="020F0502020204030204" charset="2"/>
            </a:pPr>
          </a:p>
        </p:txBody>
      </p:sp>
      <p:sp>
        <p:nvSpPr>
          <p:cNvPr id="43" name="TextBox 4"/>
          <p:cNvSpPr txBox="1"/>
          <p:nvPr/>
        </p:nvSpPr>
        <p:spPr>
          <a:xfrm>
            <a:off x="1468375" y="659559"/>
            <a:ext cx="383640" cy="344756"/>
          </a:xfrm>
          <a:prstGeom prst="rect">
            <a:avLst/>
          </a:prstGeom>
          <a:solidFill>
            <a:srgbClr val="CB4D5E">
              <a:alpha val="100000"/>
            </a:srgbClr>
          </a:solidFill>
        </p:spPr>
        <p:txBody>
          <a:bodyPr wrap="square" rtlCol="0">
            <a:noAutofit/>
          </a:bodyPr>
          <a:lstStyle/>
          <a:p>
            <a:pPr algn="l" fontAlgn="base">
              <a:buFont typeface="Calibri" panose="020F0502020204030204" charset="2"/>
            </a:pPr>
          </a:p>
        </p:txBody>
      </p:sp>
      <p:sp>
        <p:nvSpPr>
          <p:cNvPr id="44" name="TextBox 5"/>
          <p:cNvSpPr txBox="1"/>
          <p:nvPr/>
        </p:nvSpPr>
        <p:spPr>
          <a:xfrm>
            <a:off x="1898422" y="659559"/>
            <a:ext cx="377184" cy="344756"/>
          </a:xfrm>
          <a:prstGeom prst="rect">
            <a:avLst/>
          </a:prstGeom>
          <a:solidFill>
            <a:srgbClr val="E1DDBE">
              <a:alpha val="100000"/>
            </a:srgbClr>
          </a:solidFill>
        </p:spPr>
        <p:txBody>
          <a:bodyPr wrap="square" rtlCol="0">
            <a:noAutofit/>
          </a:bodyPr>
          <a:lstStyle/>
          <a:p>
            <a:pPr algn="l" fontAlgn="base">
              <a:buFont typeface="Calibri" panose="020F0502020204030204" charset="2"/>
            </a:pPr>
          </a:p>
        </p:txBody>
      </p:sp>
      <p:sp>
        <p:nvSpPr>
          <p:cNvPr id="45" name="TextBox 6"/>
          <p:cNvSpPr txBox="1"/>
          <p:nvPr/>
        </p:nvSpPr>
        <p:spPr>
          <a:xfrm>
            <a:off x="2321989" y="659559"/>
            <a:ext cx="382716" cy="344756"/>
          </a:xfrm>
          <a:prstGeom prst="rect">
            <a:avLst/>
          </a:prstGeom>
          <a:solidFill>
            <a:srgbClr val="E1DDBE">
              <a:alpha val="100000"/>
            </a:srgbClr>
          </a:solidFill>
        </p:spPr>
        <p:txBody>
          <a:bodyPr wrap="square" rtlCol="0">
            <a:noAutofit/>
          </a:bodyPr>
          <a:lstStyle/>
          <a:p>
            <a:pPr algn="l" fontAlgn="base">
              <a:buFont typeface="Calibri" panose="020F0502020204030204" charset="2"/>
            </a:pPr>
          </a:p>
        </p:txBody>
      </p:sp>
      <p:sp>
        <p:nvSpPr>
          <p:cNvPr id="48" name="TextBox 1"/>
          <p:cNvSpPr txBox="1"/>
          <p:nvPr/>
        </p:nvSpPr>
        <p:spPr>
          <a:xfrm>
            <a:off x="3446300" y="1421238"/>
            <a:ext cx="4243388" cy="41864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l" fontAlgn="base">
              <a:lnSpc>
                <a:spcPct val="150000"/>
              </a:lnSpc>
              <a:buFont typeface="Calibri" panose="020F0502020204030204" charset="2"/>
            </a:pPr>
            <a:r>
              <a:rPr lang="zh-CN" altLang="en-US" sz="1600" u="none" spc="0" dirty="0">
                <a:solidFill>
                  <a:srgbClr val="E1DDBE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sym typeface="Microsoft YaHei UI" panose="020B0503020204020204" pitchFamily="34" charset="-122"/>
              </a:rPr>
              <a:t>使用</a:t>
            </a:r>
            <a:r>
              <a:rPr lang="en-US" altLang="zh-CN" sz="1600" u="none" spc="0" dirty="0" err="1">
                <a:solidFill>
                  <a:srgbClr val="E1DDBE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sym typeface="Microsoft YaHei UI" panose="020B0503020204020204" pitchFamily="34" charset="-122"/>
              </a:rPr>
              <a:t>HttpClient</a:t>
            </a:r>
            <a:r>
              <a:rPr lang="zh-CN" altLang="en-US" sz="1600" dirty="0">
                <a:solidFill>
                  <a:srgbClr val="E1DDBE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sym typeface="Microsoft YaHei UI" panose="020B0503020204020204" pitchFamily="34" charset="-122"/>
              </a:rPr>
              <a:t>转发</a:t>
            </a:r>
            <a:endParaRPr lang="en-US" sz="1600" u="none" spc="0" dirty="0">
              <a:solidFill>
                <a:srgbClr val="E1DDBE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sym typeface="Microsoft YaHei UI" panose="020B0503020204020204" pitchFamily="34" charset="-122"/>
            </a:endParaRPr>
          </a:p>
        </p:txBody>
      </p:sp>
      <p:sp>
        <p:nvSpPr>
          <p:cNvPr id="49" name="TextBox 1"/>
          <p:cNvSpPr txBox="1"/>
          <p:nvPr/>
        </p:nvSpPr>
        <p:spPr>
          <a:xfrm>
            <a:off x="3446300" y="2225443"/>
            <a:ext cx="4243388" cy="787973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l" fontAlgn="base">
              <a:lnSpc>
                <a:spcPct val="150000"/>
              </a:lnSpc>
              <a:buFont typeface="Calibri" panose="020F0502020204030204" charset="2"/>
            </a:pPr>
            <a:r>
              <a:rPr lang="zh-CN" altLang="en-US" sz="1600" u="none" spc="0" dirty="0">
                <a:solidFill>
                  <a:srgbClr val="E1DDBE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sym typeface="Microsoft YaHei UI" panose="020B0503020204020204" pitchFamily="34" charset="-122"/>
              </a:rPr>
              <a:t>设置响应头</a:t>
            </a:r>
            <a:r>
              <a:rPr lang="en-US" altLang="zh-CN" sz="1600" u="none" spc="0" dirty="0">
                <a:solidFill>
                  <a:srgbClr val="E1DDBE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sym typeface="Microsoft YaHei UI" panose="020B0503020204020204" pitchFamily="34" charset="-122"/>
              </a:rPr>
              <a:t>(Filter or Spring</a:t>
            </a:r>
            <a:r>
              <a:rPr lang="zh-CN" altLang="en-US" sz="1600" u="none" spc="0" dirty="0">
                <a:solidFill>
                  <a:srgbClr val="E1DDBE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sym typeface="Microsoft YaHei UI" panose="020B0503020204020204" pitchFamily="34" charset="-122"/>
              </a:rPr>
              <a:t>提供的注解</a:t>
            </a:r>
            <a:r>
              <a:rPr lang="en-US" altLang="zh-CN" sz="1600" u="none" spc="0" dirty="0">
                <a:solidFill>
                  <a:srgbClr val="E1DDBE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sym typeface="Microsoft YaHei UI" panose="020B0503020204020204" pitchFamily="34" charset="-122"/>
              </a:rPr>
              <a:t>@</a:t>
            </a:r>
            <a:r>
              <a:rPr lang="en-US" altLang="zh-CN" sz="1600" u="none" spc="0" dirty="0" err="1">
                <a:solidFill>
                  <a:srgbClr val="E1DDBE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sym typeface="Microsoft YaHei UI" panose="020B0503020204020204" pitchFamily="34" charset="-122"/>
              </a:rPr>
              <a:t>CrossOrigin</a:t>
            </a:r>
            <a:r>
              <a:rPr lang="en-US" altLang="zh-CN" sz="1600" u="none" spc="0" dirty="0">
                <a:solidFill>
                  <a:srgbClr val="E1DDBE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sym typeface="Microsoft YaHei UI" panose="020B0503020204020204" pitchFamily="34" charset="-122"/>
              </a:rPr>
              <a:t>)</a:t>
            </a:r>
            <a:endParaRPr lang="en-US" sz="1600" u="none" spc="0" dirty="0">
              <a:solidFill>
                <a:srgbClr val="E1DDBE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sym typeface="Microsoft YaHei UI" panose="020B0503020204020204" pitchFamily="34" charset="-122"/>
            </a:endParaRPr>
          </a:p>
        </p:txBody>
      </p:sp>
      <p:sp>
        <p:nvSpPr>
          <p:cNvPr id="50" name="TextBox 1"/>
          <p:cNvSpPr txBox="1"/>
          <p:nvPr/>
        </p:nvSpPr>
        <p:spPr>
          <a:xfrm>
            <a:off x="3446300" y="3109846"/>
            <a:ext cx="4243388" cy="41864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l" fontAlgn="base">
              <a:lnSpc>
                <a:spcPct val="150000"/>
              </a:lnSpc>
              <a:buFont typeface="Calibri" panose="020F0502020204030204" charset="2"/>
            </a:pPr>
            <a:r>
              <a:rPr lang="zh-CN" altLang="en-US" sz="1600" dirty="0">
                <a:solidFill>
                  <a:srgbClr val="E1DDBE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sym typeface="Microsoft YaHei UI" panose="020B0503020204020204" pitchFamily="34" charset="-122"/>
              </a:rPr>
              <a:t>使用</a:t>
            </a:r>
            <a:r>
              <a:rPr lang="en-US" altLang="zh-CN" sz="1600" dirty="0" err="1">
                <a:solidFill>
                  <a:srgbClr val="E1DDBE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sym typeface="Microsoft YaHei UI" panose="020B0503020204020204" pitchFamily="34" charset="-122"/>
              </a:rPr>
              <a:t>nginx</a:t>
            </a:r>
            <a:r>
              <a:rPr lang="zh-CN" altLang="en-US" sz="1600" dirty="0">
                <a:solidFill>
                  <a:srgbClr val="E1DDBE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sym typeface="Microsoft YaHei UI" panose="020B0503020204020204" pitchFamily="34" charset="-122"/>
              </a:rPr>
              <a:t>，</a:t>
            </a:r>
            <a:r>
              <a:rPr lang="en-US" altLang="zh-CN" sz="1600" dirty="0">
                <a:solidFill>
                  <a:srgbClr val="E1DDBE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sym typeface="Microsoft YaHei UI" panose="020B0503020204020204" pitchFamily="34" charset="-122"/>
              </a:rPr>
              <a:t>apache</a:t>
            </a:r>
            <a:r>
              <a:rPr lang="zh-CN" altLang="en-US" sz="1600" dirty="0">
                <a:solidFill>
                  <a:srgbClr val="E1DDBE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sym typeface="Microsoft YaHei UI" panose="020B0503020204020204" pitchFamily="34" charset="-122"/>
              </a:rPr>
              <a:t>（目前</a:t>
            </a:r>
            <a:r>
              <a:rPr lang="en-US" altLang="zh-CN" sz="1600" dirty="0">
                <a:solidFill>
                  <a:srgbClr val="E1DDBE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sym typeface="Microsoft YaHei UI" panose="020B0503020204020204" pitchFamily="34" charset="-122"/>
              </a:rPr>
              <a:t>apache</a:t>
            </a:r>
            <a:r>
              <a:rPr lang="zh-CN" altLang="en-US" sz="1600" dirty="0">
                <a:solidFill>
                  <a:srgbClr val="E1DDBE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sym typeface="Microsoft YaHei UI" panose="020B0503020204020204" pitchFamily="34" charset="-122"/>
              </a:rPr>
              <a:t>也用得少）</a:t>
            </a:r>
            <a:endParaRPr lang="en-US" sz="1600" u="none" spc="0" dirty="0">
              <a:solidFill>
                <a:srgbClr val="E1DDBE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sym typeface="Microsoft YaHei UI" panose="020B0503020204020204" pitchFamily="34" charset="-122"/>
            </a:endParaRPr>
          </a:p>
        </p:txBody>
      </p:sp>
      <p:sp>
        <p:nvSpPr>
          <p:cNvPr id="51" name="TextBox 1"/>
          <p:cNvSpPr txBox="1"/>
          <p:nvPr/>
        </p:nvSpPr>
        <p:spPr>
          <a:xfrm>
            <a:off x="3475768" y="3922434"/>
            <a:ext cx="4243388" cy="41864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l" fontAlgn="base">
              <a:lnSpc>
                <a:spcPct val="150000"/>
              </a:lnSpc>
              <a:buFont typeface="Calibri" panose="020F0502020204030204" charset="2"/>
            </a:pPr>
            <a:r>
              <a:rPr lang="zh-CN" altLang="en-US" sz="1600" u="none" spc="0" dirty="0">
                <a:solidFill>
                  <a:srgbClr val="E1DDBE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sym typeface="Microsoft YaHei UI" panose="020B0503020204020204" pitchFamily="34" charset="-122"/>
              </a:rPr>
              <a:t>使用</a:t>
            </a:r>
            <a:r>
              <a:rPr lang="en-US" altLang="zh-CN" sz="1600" dirty="0" err="1">
                <a:solidFill>
                  <a:srgbClr val="E1DDBE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sym typeface="Microsoft YaHei UI" panose="020B0503020204020204" pitchFamily="34" charset="-122"/>
              </a:rPr>
              <a:t>zuul</a:t>
            </a:r>
            <a:r>
              <a:rPr lang="zh-CN" altLang="en-US" sz="1600" dirty="0">
                <a:solidFill>
                  <a:srgbClr val="E1DDBE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sym typeface="Microsoft YaHei UI" panose="020B0503020204020204" pitchFamily="34" charset="-122"/>
              </a:rPr>
              <a:t>、</a:t>
            </a:r>
            <a:r>
              <a:rPr lang="en-US" altLang="zh-CN" sz="1600" dirty="0">
                <a:solidFill>
                  <a:srgbClr val="E1DDBE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sym typeface="Microsoft YaHei UI" panose="020B0503020204020204" pitchFamily="34" charset="-122"/>
              </a:rPr>
              <a:t>gateway</a:t>
            </a:r>
            <a:r>
              <a:rPr lang="zh-CN" altLang="en-US" sz="1600" dirty="0">
                <a:solidFill>
                  <a:srgbClr val="E1DDBE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sym typeface="Microsoft YaHei UI" panose="020B0503020204020204" pitchFamily="34" charset="-122"/>
              </a:rPr>
              <a:t>微服务搭建</a:t>
            </a:r>
            <a:r>
              <a:rPr lang="en-US" altLang="zh-CN" sz="1600" dirty="0">
                <a:solidFill>
                  <a:srgbClr val="E1DDBE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sym typeface="Microsoft YaHei UI" panose="020B0503020204020204" pitchFamily="34" charset="-122"/>
              </a:rPr>
              <a:t>API</a:t>
            </a:r>
            <a:r>
              <a:rPr lang="zh-CN" altLang="en-US" sz="1600" dirty="0">
                <a:solidFill>
                  <a:srgbClr val="E1DDBE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sym typeface="Microsoft YaHei UI" panose="020B0503020204020204" pitchFamily="34" charset="-122"/>
              </a:rPr>
              <a:t>接口网关</a:t>
            </a:r>
            <a:endParaRPr lang="en-US" sz="1600" u="none" spc="0" dirty="0">
              <a:solidFill>
                <a:srgbClr val="E1DDBE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sym typeface="Microsoft YaHei UI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8" grpId="0"/>
      <p:bldP spid="49" grpId="0"/>
      <p:bldP spid="50" grpId="0"/>
      <p:bldP spid="5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4294967295"/>
          <p:cNvSpPr txBox="1"/>
          <p:nvPr/>
        </p:nvSpPr>
        <p:spPr>
          <a:xfrm>
            <a:off x="1050750" y="1866000"/>
            <a:ext cx="2685545" cy="3463758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pPr algn="l" fontAlgn="base">
              <a:buFont typeface="Calibri" panose="020F0502020204030204" charset="2"/>
            </a:p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52" y="0"/>
            <a:ext cx="9036496" cy="5143500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683568" y="843558"/>
            <a:ext cx="352839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solidFill>
                  <a:srgbClr val="FF0000"/>
                </a:solidFill>
              </a:rPr>
              <a:t>Jsonp</a:t>
            </a:r>
            <a:r>
              <a:rPr lang="zh-CN" altLang="en-US" dirty="0">
                <a:solidFill>
                  <a:srgbClr val="FF0000"/>
                </a:solidFill>
              </a:rPr>
              <a:t>：比较</a:t>
            </a:r>
            <a:r>
              <a:rPr lang="en-US" altLang="zh-CN" dirty="0">
                <a:solidFill>
                  <a:srgbClr val="FF0000"/>
                </a:solidFill>
              </a:rPr>
              <a:t>low</a:t>
            </a:r>
            <a:r>
              <a:rPr lang="zh-CN" altLang="en-US" dirty="0">
                <a:solidFill>
                  <a:srgbClr val="FF0000"/>
                </a:solidFill>
              </a:rPr>
              <a:t>，服务器端代码需要改动，最大弊端只支持</a:t>
            </a:r>
            <a:r>
              <a:rPr lang="en-US" altLang="zh-CN" dirty="0">
                <a:solidFill>
                  <a:srgbClr val="FF0000"/>
                </a:solidFill>
              </a:rPr>
              <a:t>get</a:t>
            </a:r>
            <a:r>
              <a:rPr lang="zh-CN" altLang="en-US" dirty="0">
                <a:solidFill>
                  <a:srgbClr val="FF0000"/>
                </a:solidFill>
              </a:rPr>
              <a:t>方式，</a:t>
            </a:r>
            <a:r>
              <a:rPr lang="en-US" altLang="zh-CN" dirty="0" err="1">
                <a:solidFill>
                  <a:srgbClr val="FF0000"/>
                </a:solidFill>
              </a:rPr>
              <a:t>springframework</a:t>
            </a:r>
            <a:r>
              <a:rPr lang="zh-CN" altLang="en-US" dirty="0">
                <a:solidFill>
                  <a:srgbClr val="FF0000"/>
                </a:solidFill>
              </a:rPr>
              <a:t>明确已经废弃从</a:t>
            </a:r>
            <a:r>
              <a:rPr lang="en-US" altLang="zh-CN" dirty="0">
                <a:solidFill>
                  <a:srgbClr val="FF0000"/>
                </a:solidFill>
              </a:rPr>
              <a:t>Spring 5</a:t>
            </a:r>
            <a:r>
              <a:rPr lang="zh-CN" altLang="en-US" dirty="0">
                <a:solidFill>
                  <a:srgbClr val="FF0000"/>
                </a:solidFill>
              </a:rPr>
              <a:t>以后，注定要退出历史舞台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81" name="文本框 80"/>
          <p:cNvSpPr txBox="1"/>
          <p:nvPr/>
        </p:nvSpPr>
        <p:spPr>
          <a:xfrm>
            <a:off x="611523" y="2448432"/>
            <a:ext cx="35639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solidFill>
                  <a:srgbClr val="FF0000"/>
                </a:solidFill>
              </a:rPr>
              <a:t>httpClient</a:t>
            </a:r>
            <a:r>
              <a:rPr lang="zh-CN" altLang="en-US" dirty="0">
                <a:solidFill>
                  <a:srgbClr val="FF0000"/>
                </a:solidFill>
              </a:rPr>
              <a:t>转发：效率灰常低，会发送两次请求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82" name="文本框 81"/>
          <p:cNvSpPr txBox="1"/>
          <p:nvPr/>
        </p:nvSpPr>
        <p:spPr>
          <a:xfrm>
            <a:off x="3851920" y="2979777"/>
            <a:ext cx="35639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设置响应头：可以推荐，但是适合公司快速解决问题，但是双方必须都是</a:t>
            </a:r>
            <a:r>
              <a:rPr lang="en-US" altLang="zh-CN" dirty="0">
                <a:solidFill>
                  <a:srgbClr val="FF0000"/>
                </a:solidFill>
              </a:rPr>
              <a:t>java</a:t>
            </a:r>
            <a:r>
              <a:rPr lang="zh-CN" altLang="en-US" dirty="0">
                <a:solidFill>
                  <a:srgbClr val="FF0000"/>
                </a:solidFill>
              </a:rPr>
              <a:t>项目，服务器端需要加注解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83" name="文本框 82"/>
          <p:cNvSpPr txBox="1"/>
          <p:nvPr/>
        </p:nvSpPr>
        <p:spPr>
          <a:xfrm>
            <a:off x="4574495" y="889724"/>
            <a:ext cx="356399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推荐使用</a:t>
            </a:r>
            <a:r>
              <a:rPr lang="en-US" altLang="zh-CN" dirty="0">
                <a:solidFill>
                  <a:srgbClr val="FF0000"/>
                </a:solidFill>
              </a:rPr>
              <a:t>apache</a:t>
            </a:r>
            <a:r>
              <a:rPr lang="zh-CN" altLang="en-US" dirty="0">
                <a:solidFill>
                  <a:srgbClr val="FF0000"/>
                </a:solidFill>
              </a:rPr>
              <a:t>，</a:t>
            </a:r>
            <a:r>
              <a:rPr lang="en-US" altLang="zh-CN" dirty="0" err="1">
                <a:solidFill>
                  <a:srgbClr val="FF0000"/>
                </a:solidFill>
              </a:rPr>
              <a:t>nginx</a:t>
            </a:r>
            <a:r>
              <a:rPr lang="zh-CN" altLang="en-US" dirty="0">
                <a:solidFill>
                  <a:srgbClr val="FF0000"/>
                </a:solidFill>
              </a:rPr>
              <a:t>，</a:t>
            </a:r>
            <a:r>
              <a:rPr lang="en-US" altLang="zh-CN" dirty="0" err="1">
                <a:solidFill>
                  <a:srgbClr val="FF0000"/>
                </a:solidFill>
              </a:rPr>
              <a:t>zuul</a:t>
            </a:r>
            <a:r>
              <a:rPr lang="zh-CN" altLang="en-US" dirty="0">
                <a:solidFill>
                  <a:srgbClr val="FF0000"/>
                </a:solidFill>
              </a:rPr>
              <a:t>，</a:t>
            </a:r>
            <a:r>
              <a:rPr lang="en-US" altLang="zh-CN">
                <a:solidFill>
                  <a:srgbClr val="FF0000"/>
                </a:solidFill>
              </a:rPr>
              <a:t>gateway</a:t>
            </a:r>
            <a:r>
              <a:rPr lang="zh-CN" altLang="en-US">
                <a:solidFill>
                  <a:srgbClr val="FF0000"/>
                </a:solidFill>
              </a:rPr>
              <a:t>这种</a:t>
            </a:r>
            <a:r>
              <a:rPr lang="zh-CN" altLang="en-US" dirty="0">
                <a:solidFill>
                  <a:srgbClr val="FF0000"/>
                </a:solidFill>
              </a:rPr>
              <a:t>方式，大公司微服务项目都应该建立统一的网关项目，因为保证了域名和端口都一致，以项目区分反向代理到真实服务器地址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81" grpId="0"/>
      <p:bldP spid="82" grpId="0"/>
      <p:bldP spid="8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29126" y="112163"/>
            <a:ext cx="856170" cy="806513"/>
          </a:xfrm>
          <a:prstGeom prst="rect">
            <a:avLst/>
          </a:prstGeom>
        </p:spPr>
      </p:pic>
      <p:sp>
        <p:nvSpPr>
          <p:cNvPr id="16" name="文本框 15"/>
          <p:cNvSpPr txBox="1"/>
          <p:nvPr>
            <p:custDataLst>
              <p:tags r:id="rId3"/>
            </p:custDataLst>
          </p:nvPr>
        </p:nvSpPr>
        <p:spPr>
          <a:xfrm>
            <a:off x="1432560" y="1133475"/>
            <a:ext cx="3872230" cy="27686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t" anchorCtr="0" forceAA="0" compatLnSpc="1">
            <a:normAutofit fontScale="70000"/>
          </a:bodyPr>
          <a:lstStyle/>
          <a:p>
            <a:pPr lvl="0" algn="l"/>
            <a:r>
              <a:rPr lang="en-US" altLang="zh-CN" sz="1350">
                <a:solidFill>
                  <a:schemeClr val="tx1">
                    <a:lumMod val="65000"/>
                    <a:lumOff val="35000"/>
                  </a:schemeClr>
                </a:solidFill>
                <a:latin typeface="汉仪仿宋简" panose="02010600000101010101" charset="-122"/>
                <a:ea typeface="汉仪仿宋简" panose="02010600000101010101" charset="-122"/>
                <a:cs typeface="汉仪仿宋简" panose="02010600000101010101" charset="-122"/>
                <a:sym typeface="+mn-ea"/>
              </a:rPr>
              <a:t>2.document.domain + iframe      (</a:t>
            </a:r>
            <a:r>
              <a:rPr lang="en-US" altLang="zh-CN" sz="1350">
                <a:solidFill>
                  <a:schemeClr val="tx1">
                    <a:lumMod val="65000"/>
                    <a:lumOff val="35000"/>
                  </a:schemeClr>
                </a:solidFill>
                <a:latin typeface="汉仪仿宋简" panose="02010600000101010101" charset="-122"/>
                <a:ea typeface="汉仪仿宋简" panose="02010600000101010101" charset="-122"/>
                <a:cs typeface="汉仪仿宋简" panose="02010600000101010101" charset="-122"/>
                <a:sym typeface="+mn-ea"/>
              </a:rPr>
              <a:t>只有</a:t>
            </a:r>
            <a:r>
              <a:rPr lang="en-US" altLang="zh-CN" sz="1350">
                <a:solidFill>
                  <a:schemeClr val="tx1">
                    <a:lumMod val="65000"/>
                    <a:lumOff val="35000"/>
                  </a:schemeClr>
                </a:solidFill>
                <a:latin typeface="汉仪仿宋简" panose="02010600000101010101" charset="-122"/>
                <a:ea typeface="汉仪仿宋简" panose="02010600000101010101" charset="-122"/>
                <a:cs typeface="汉仪仿宋简" panose="02010600000101010101" charset="-122"/>
                <a:sym typeface="+mn-ea"/>
              </a:rPr>
              <a:t>在主域相同的时候才能使用该方法)</a:t>
            </a:r>
            <a:endParaRPr lang="en-US" altLang="zh-CN" sz="1350">
              <a:solidFill>
                <a:schemeClr val="tx1">
                  <a:lumMod val="65000"/>
                  <a:lumOff val="35000"/>
                </a:schemeClr>
              </a:solidFill>
              <a:latin typeface="汉仪仿宋简" panose="02010600000101010101" charset="-122"/>
              <a:ea typeface="汉仪仿宋简" panose="02010600000101010101" charset="-122"/>
              <a:cs typeface="汉仪仿宋简" panose="02010600000101010101" charset="-122"/>
              <a:sym typeface="+mn-ea"/>
            </a:endParaRPr>
          </a:p>
        </p:txBody>
      </p:sp>
      <p:sp>
        <p:nvSpPr>
          <p:cNvPr id="17" name="文本框 16"/>
          <p:cNvSpPr txBox="1"/>
          <p:nvPr>
            <p:custDataLst>
              <p:tags r:id="rId4"/>
            </p:custDataLst>
          </p:nvPr>
        </p:nvSpPr>
        <p:spPr>
          <a:xfrm>
            <a:off x="1060319" y="158486"/>
            <a:ext cx="3871913" cy="392415"/>
          </a:xfrm>
          <a:prstGeom prst="rect">
            <a:avLst/>
          </a:prstGeom>
          <a:noFill/>
        </p:spPr>
        <p:txBody>
          <a:bodyPr wrap="square" rtlCol="0">
            <a:normAutofit fontScale="90000" lnSpcReduction="20000"/>
          </a:bodyPr>
          <a:lstStyle/>
          <a:p>
            <a:r>
              <a:rPr lang="zh-CN" altLang="en-US" sz="2100" b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rPr>
              <a:t>前端解决跨域的方法</a:t>
            </a:r>
            <a:endParaRPr lang="zh-CN" altLang="en-US" sz="2100" b="1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文本框 1"/>
          <p:cNvSpPr txBox="1"/>
          <p:nvPr>
            <p:custDataLst>
              <p:tags r:id="rId5"/>
            </p:custDataLst>
          </p:nvPr>
        </p:nvSpPr>
        <p:spPr>
          <a:xfrm>
            <a:off x="1432429" y="700346"/>
            <a:ext cx="3871913" cy="27699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t" anchorCtr="0" forceAA="0" compatLnSpc="1">
            <a:normAutofit fontScale="90000"/>
          </a:bodyPr>
          <a:p>
            <a:pPr lvl="0" algn="l"/>
            <a:r>
              <a:rPr lang="en-US" altLang="zh-CN" sz="1350">
                <a:solidFill>
                  <a:schemeClr val="tx1">
                    <a:lumMod val="65000"/>
                    <a:lumOff val="35000"/>
                  </a:schemeClr>
                </a:solidFill>
                <a:latin typeface="汉仪仿宋简" panose="02010600000101010101" charset="-122"/>
                <a:ea typeface="汉仪仿宋简" panose="02010600000101010101" charset="-122"/>
                <a:cs typeface="汉仪仿宋简" panose="02010600000101010101" charset="-122"/>
                <a:sym typeface="+mn-ea"/>
              </a:rPr>
              <a:t>1.flash</a:t>
            </a:r>
            <a:endParaRPr lang="en-US" altLang="zh-CN" sz="1350">
              <a:solidFill>
                <a:schemeClr val="tx1">
                  <a:lumMod val="65000"/>
                  <a:lumOff val="35000"/>
                </a:schemeClr>
              </a:solidFill>
              <a:latin typeface="汉仪仿宋简" panose="02010600000101010101" charset="-122"/>
              <a:ea typeface="汉仪仿宋简" panose="02010600000101010101" charset="-122"/>
              <a:cs typeface="汉仪仿宋简" panose="02010600000101010101" charset="-122"/>
              <a:sym typeface="+mn-ea"/>
            </a:endParaRPr>
          </a:p>
        </p:txBody>
      </p:sp>
      <p:sp>
        <p:nvSpPr>
          <p:cNvPr id="3" name="文本框 2"/>
          <p:cNvSpPr txBox="1"/>
          <p:nvPr>
            <p:custDataLst>
              <p:tags r:id="rId6"/>
            </p:custDataLst>
          </p:nvPr>
        </p:nvSpPr>
        <p:spPr>
          <a:xfrm>
            <a:off x="1432560" y="1562735"/>
            <a:ext cx="3921760" cy="27686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t">
            <a:normAutofit fontScale="90000"/>
          </a:bodyPr>
          <a:p>
            <a:r>
              <a:rPr lang="en-US" altLang="zh-CN" sz="1350">
                <a:solidFill>
                  <a:schemeClr val="tx1">
                    <a:lumMod val="65000"/>
                    <a:lumOff val="35000"/>
                  </a:schemeClr>
                </a:solidFill>
                <a:latin typeface="汉仪仿宋简" panose="02010600000101010101" charset="-122"/>
                <a:ea typeface="汉仪仿宋简" panose="02010600000101010101" charset="-122"/>
                <a:cs typeface="汉仪仿宋简" panose="02010600000101010101" charset="-122"/>
              </a:rPr>
              <a:t>3.</a:t>
            </a:r>
            <a:r>
              <a:rPr lang="zh-CN" altLang="en-US" sz="1350">
                <a:solidFill>
                  <a:schemeClr val="tx1">
                    <a:lumMod val="65000"/>
                    <a:lumOff val="35000"/>
                  </a:schemeClr>
                </a:solidFill>
                <a:latin typeface="汉仪仿宋简" panose="02010600000101010101" charset="-122"/>
                <a:ea typeface="汉仪仿宋简" panose="02010600000101010101" charset="-122"/>
                <a:cs typeface="汉仪仿宋简" panose="02010600000101010101" charset="-122"/>
              </a:rPr>
              <a:t>动态</a:t>
            </a:r>
            <a:r>
              <a:rPr lang="en-US" altLang="zh-CN" sz="1350">
                <a:solidFill>
                  <a:schemeClr val="tx1">
                    <a:lumMod val="65000"/>
                    <a:lumOff val="35000"/>
                  </a:schemeClr>
                </a:solidFill>
                <a:latin typeface="汉仪仿宋简" panose="02010600000101010101" charset="-122"/>
                <a:ea typeface="汉仪仿宋简" panose="02010600000101010101" charset="-122"/>
                <a:cs typeface="汉仪仿宋简" panose="02010600000101010101" charset="-122"/>
              </a:rPr>
              <a:t>create script.(</a:t>
            </a:r>
            <a:r>
              <a:rPr lang="zh-CN" altLang="en-US" sz="1350">
                <a:solidFill>
                  <a:schemeClr val="tx1">
                    <a:lumMod val="65000"/>
                    <a:lumOff val="35000"/>
                  </a:schemeClr>
                </a:solidFill>
                <a:latin typeface="汉仪仿宋简" panose="02010600000101010101" charset="-122"/>
                <a:ea typeface="汉仪仿宋简" panose="02010600000101010101" charset="-122"/>
                <a:cs typeface="汉仪仿宋简" panose="02010600000101010101" charset="-122"/>
              </a:rPr>
              <a:t>类似</a:t>
            </a:r>
            <a:r>
              <a:rPr lang="en-US" altLang="zh-CN" sz="1350">
                <a:solidFill>
                  <a:schemeClr val="tx1">
                    <a:lumMod val="65000"/>
                    <a:lumOff val="35000"/>
                  </a:schemeClr>
                </a:solidFill>
                <a:latin typeface="汉仪仿宋简" panose="02010600000101010101" charset="-122"/>
                <a:ea typeface="汉仪仿宋简" panose="02010600000101010101" charset="-122"/>
                <a:cs typeface="汉仪仿宋简" panose="02010600000101010101" charset="-122"/>
              </a:rPr>
              <a:t>jsonp</a:t>
            </a:r>
            <a:r>
              <a:rPr lang="zh-CN" altLang="en-US" sz="1350">
                <a:solidFill>
                  <a:schemeClr val="tx1">
                    <a:lumMod val="65000"/>
                    <a:lumOff val="35000"/>
                  </a:schemeClr>
                </a:solidFill>
                <a:latin typeface="汉仪仿宋简" panose="02010600000101010101" charset="-122"/>
                <a:ea typeface="汉仪仿宋简" panose="02010600000101010101" charset="-122"/>
                <a:cs typeface="汉仪仿宋简" panose="02010600000101010101" charset="-122"/>
              </a:rPr>
              <a:t>的功能</a:t>
            </a:r>
            <a:r>
              <a:rPr lang="en-US" altLang="zh-CN" sz="1350">
                <a:solidFill>
                  <a:schemeClr val="tx1">
                    <a:lumMod val="65000"/>
                    <a:lumOff val="35000"/>
                  </a:schemeClr>
                </a:solidFill>
                <a:latin typeface="汉仪仿宋简" panose="02010600000101010101" charset="-122"/>
                <a:ea typeface="汉仪仿宋简" panose="02010600000101010101" charset="-122"/>
                <a:cs typeface="汉仪仿宋简" panose="02010600000101010101" charset="-122"/>
              </a:rPr>
              <a:t>,script</a:t>
            </a:r>
            <a:r>
              <a:rPr lang="zh-CN" altLang="en-US" sz="1350">
                <a:solidFill>
                  <a:schemeClr val="tx1">
                    <a:lumMod val="65000"/>
                    <a:lumOff val="35000"/>
                  </a:schemeClr>
                </a:solidFill>
                <a:latin typeface="汉仪仿宋简" panose="02010600000101010101" charset="-122"/>
                <a:ea typeface="汉仪仿宋简" panose="02010600000101010101" charset="-122"/>
                <a:cs typeface="汉仪仿宋简" panose="02010600000101010101" charset="-122"/>
              </a:rPr>
              <a:t>不受同源策略</a:t>
            </a:r>
            <a:r>
              <a:rPr lang="en-US" altLang="zh-CN" sz="1350">
                <a:solidFill>
                  <a:schemeClr val="tx1">
                    <a:lumMod val="65000"/>
                    <a:lumOff val="35000"/>
                  </a:schemeClr>
                </a:solidFill>
                <a:latin typeface="汉仪仿宋简" panose="02010600000101010101" charset="-122"/>
                <a:ea typeface="汉仪仿宋简" panose="02010600000101010101" charset="-122"/>
                <a:cs typeface="汉仪仿宋简" panose="02010600000101010101" charset="-122"/>
              </a:rPr>
              <a:t>)</a:t>
            </a:r>
            <a:endParaRPr lang="en-US" altLang="zh-CN" sz="1350">
              <a:solidFill>
                <a:schemeClr val="tx1">
                  <a:lumMod val="65000"/>
                  <a:lumOff val="35000"/>
                </a:schemeClr>
              </a:solidFill>
              <a:latin typeface="汉仪仿宋简" panose="02010600000101010101" charset="-122"/>
              <a:ea typeface="汉仪仿宋简" panose="02010600000101010101" charset="-122"/>
              <a:cs typeface="汉仪仿宋简" panose="02010600000101010101" charset="-122"/>
            </a:endParaRPr>
          </a:p>
        </p:txBody>
      </p:sp>
      <p:sp>
        <p:nvSpPr>
          <p:cNvPr id="5" name="文本框 4"/>
          <p:cNvSpPr txBox="1"/>
          <p:nvPr>
            <p:custDataLst>
              <p:tags r:id="rId7"/>
            </p:custDataLst>
          </p:nvPr>
        </p:nvSpPr>
        <p:spPr>
          <a:xfrm>
            <a:off x="1432429" y="1998286"/>
            <a:ext cx="3871913" cy="27699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t" anchorCtr="0" forceAA="0" compatLnSpc="1">
            <a:normAutofit fontScale="90000"/>
          </a:bodyPr>
          <a:p>
            <a:pPr lvl="0" algn="l"/>
            <a:r>
              <a:rPr lang="en-US" altLang="zh-CN" sz="1350">
                <a:solidFill>
                  <a:schemeClr val="tx1">
                    <a:lumMod val="65000"/>
                    <a:lumOff val="35000"/>
                  </a:schemeClr>
                </a:solidFill>
                <a:latin typeface="汉仪仿宋简" panose="02010600000101010101" charset="-122"/>
                <a:ea typeface="汉仪仿宋简" panose="02010600000101010101" charset="-122"/>
                <a:cs typeface="汉仪仿宋简" panose="02010600000101010101" charset="-122"/>
                <a:sym typeface="+mn-ea"/>
              </a:rPr>
              <a:t>4.location.hash + iframe</a:t>
            </a:r>
            <a:endParaRPr lang="en-US" altLang="zh-CN" sz="1350">
              <a:solidFill>
                <a:schemeClr val="tx1">
                  <a:lumMod val="65000"/>
                  <a:lumOff val="35000"/>
                </a:schemeClr>
              </a:solidFill>
              <a:latin typeface="汉仪仿宋简" panose="02010600000101010101" charset="-122"/>
              <a:ea typeface="汉仪仿宋简" panose="02010600000101010101" charset="-122"/>
              <a:cs typeface="汉仪仿宋简" panose="02010600000101010101" charset="-122"/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8"/>
            </p:custDataLst>
          </p:nvPr>
        </p:nvSpPr>
        <p:spPr>
          <a:xfrm>
            <a:off x="1432429" y="2433261"/>
            <a:ext cx="3871913" cy="27699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t" anchorCtr="0" forceAA="0" compatLnSpc="1">
            <a:normAutofit fontScale="90000"/>
          </a:bodyPr>
          <a:p>
            <a:pPr lvl="0" algn="l"/>
            <a:r>
              <a:rPr lang="en-US" altLang="zh-CN" sz="1350">
                <a:solidFill>
                  <a:schemeClr val="tx1">
                    <a:lumMod val="65000"/>
                    <a:lumOff val="35000"/>
                  </a:schemeClr>
                </a:solidFill>
                <a:latin typeface="汉仪仿宋简" panose="02010600000101010101" charset="-122"/>
                <a:ea typeface="汉仪仿宋简" panose="02010600000101010101" charset="-122"/>
                <a:cs typeface="汉仪仿宋简" panose="02010600000101010101" charset="-122"/>
                <a:sym typeface="+mn-ea"/>
              </a:rPr>
              <a:t>5.window.</a:t>
            </a:r>
            <a:r>
              <a:rPr lang="en-US" altLang="zh-CN" sz="1350">
                <a:solidFill>
                  <a:schemeClr val="tx1">
                    <a:lumMod val="65000"/>
                    <a:lumOff val="35000"/>
                  </a:schemeClr>
                </a:solidFill>
                <a:latin typeface="汉仪仿宋简" panose="02010600000101010101" charset="-122"/>
                <a:ea typeface="汉仪仿宋简" panose="02010600000101010101" charset="-122"/>
                <a:cs typeface="汉仪仿宋简" panose="02010600000101010101" charset="-122"/>
                <a:sym typeface="+mn-ea"/>
              </a:rPr>
              <a:t>name </a:t>
            </a:r>
            <a:r>
              <a:rPr lang="en-US" altLang="zh-CN" sz="1350">
                <a:solidFill>
                  <a:schemeClr val="tx1">
                    <a:lumMod val="65000"/>
                    <a:lumOff val="35000"/>
                  </a:schemeClr>
                </a:solidFill>
                <a:latin typeface="汉仪仿宋简" panose="02010600000101010101" charset="-122"/>
                <a:ea typeface="汉仪仿宋简" panose="02010600000101010101" charset="-122"/>
                <a:cs typeface="汉仪仿宋简" panose="02010600000101010101" charset="-122"/>
                <a:sym typeface="+mn-ea"/>
              </a:rPr>
              <a:t>+ iframe</a:t>
            </a:r>
            <a:endParaRPr lang="en-US" altLang="zh-CN" sz="1350">
              <a:solidFill>
                <a:schemeClr val="tx1">
                  <a:lumMod val="65000"/>
                  <a:lumOff val="35000"/>
                </a:schemeClr>
              </a:solidFill>
              <a:latin typeface="汉仪仿宋简" panose="02010600000101010101" charset="-122"/>
              <a:ea typeface="汉仪仿宋简" panose="02010600000101010101" charset="-122"/>
              <a:cs typeface="汉仪仿宋简" panose="02010600000101010101" charset="-122"/>
              <a:sym typeface="+mn-ea"/>
            </a:endParaRPr>
          </a:p>
        </p:txBody>
      </p:sp>
      <p:sp>
        <p:nvSpPr>
          <p:cNvPr id="11" name="文本框 10"/>
          <p:cNvSpPr txBox="1"/>
          <p:nvPr>
            <p:custDataLst>
              <p:tags r:id="rId9"/>
            </p:custDataLst>
          </p:nvPr>
        </p:nvSpPr>
        <p:spPr>
          <a:xfrm>
            <a:off x="1432429" y="2832676"/>
            <a:ext cx="3871913" cy="27699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t" anchorCtr="0" forceAA="0" compatLnSpc="1">
            <a:normAutofit fontScale="90000"/>
          </a:bodyPr>
          <a:p>
            <a:pPr lvl="0" algn="l"/>
            <a:r>
              <a:rPr lang="en-US" altLang="zh-CN" sz="1350">
                <a:solidFill>
                  <a:schemeClr val="tx1">
                    <a:lumMod val="65000"/>
                    <a:lumOff val="35000"/>
                  </a:schemeClr>
                </a:solidFill>
                <a:latin typeface="汉仪仿宋简" panose="02010600000101010101" charset="-122"/>
                <a:ea typeface="汉仪仿宋简" panose="02010600000101010101" charset="-122"/>
                <a:cs typeface="汉仪仿宋简" panose="02010600000101010101" charset="-122"/>
                <a:sym typeface="+mn-ea"/>
              </a:rPr>
              <a:t>6.postMessage（HTML5中的XMLHttpRequest Level 2中的API）</a:t>
            </a:r>
            <a:endParaRPr lang="en-US" altLang="zh-CN" sz="1350">
              <a:solidFill>
                <a:schemeClr val="tx1">
                  <a:lumMod val="65000"/>
                  <a:lumOff val="35000"/>
                </a:schemeClr>
              </a:solidFill>
              <a:latin typeface="汉仪仿宋简" panose="02010600000101010101" charset="-122"/>
              <a:ea typeface="汉仪仿宋简" panose="02010600000101010101" charset="-122"/>
              <a:cs typeface="汉仪仿宋简" panose="02010600000101010101" charset="-122"/>
              <a:sym typeface="+mn-ea"/>
            </a:endParaRPr>
          </a:p>
        </p:txBody>
      </p:sp>
      <p:sp>
        <p:nvSpPr>
          <p:cNvPr id="12" name="文本框 11"/>
          <p:cNvSpPr txBox="1"/>
          <p:nvPr>
            <p:custDataLst>
              <p:tags r:id="rId10"/>
            </p:custDataLst>
          </p:nvPr>
        </p:nvSpPr>
        <p:spPr>
          <a:xfrm>
            <a:off x="1432429" y="3309561"/>
            <a:ext cx="3871913" cy="27699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t" anchorCtr="0" forceAA="0" compatLnSpc="1">
            <a:normAutofit fontScale="90000"/>
          </a:bodyPr>
          <a:p>
            <a:pPr lvl="0" algn="l"/>
            <a:r>
              <a:rPr lang="en-US" altLang="zh-CN" sz="1350">
                <a:solidFill>
                  <a:schemeClr val="tx1">
                    <a:lumMod val="65000"/>
                    <a:lumOff val="35000"/>
                  </a:schemeClr>
                </a:solidFill>
                <a:latin typeface="汉仪仿宋简" panose="02010600000101010101" charset="-122"/>
                <a:ea typeface="汉仪仿宋简" panose="02010600000101010101" charset="-122"/>
                <a:cs typeface="汉仪仿宋简" panose="02010600000101010101" charset="-122"/>
                <a:sym typeface="+mn-ea"/>
              </a:rPr>
              <a:t>7.</a:t>
            </a:r>
            <a:r>
              <a:rPr lang="en-US" altLang="zh-CN" sz="1350">
                <a:solidFill>
                  <a:schemeClr val="tx1">
                    <a:lumMod val="65000"/>
                    <a:lumOff val="35000"/>
                  </a:schemeClr>
                </a:solidFill>
                <a:latin typeface="汉仪仿宋简" panose="02010600000101010101" charset="-122"/>
                <a:ea typeface="汉仪仿宋简" panose="02010600000101010101" charset="-122"/>
                <a:cs typeface="汉仪仿宋简" panose="02010600000101010101" charset="-122"/>
                <a:sym typeface="+mn-ea"/>
              </a:rPr>
              <a:t>前端的CORS</a:t>
            </a:r>
            <a:endParaRPr lang="en-US" altLang="zh-CN" sz="1350">
              <a:solidFill>
                <a:schemeClr val="tx1">
                  <a:lumMod val="65000"/>
                  <a:lumOff val="35000"/>
                </a:schemeClr>
              </a:solidFill>
              <a:latin typeface="汉仪仿宋简" panose="02010600000101010101" charset="-122"/>
              <a:ea typeface="汉仪仿宋简" panose="02010600000101010101" charset="-122"/>
              <a:cs typeface="汉仪仿宋简" panose="02010600000101010101" charset="-122"/>
              <a:sym typeface="+mn-ea"/>
            </a:endParaRPr>
          </a:p>
        </p:txBody>
      </p:sp>
      <p:sp>
        <p:nvSpPr>
          <p:cNvPr id="24" name="文本框 23"/>
          <p:cNvSpPr txBox="1"/>
          <p:nvPr>
            <p:custDataLst>
              <p:tags r:id="rId11"/>
            </p:custDataLst>
          </p:nvPr>
        </p:nvSpPr>
        <p:spPr>
          <a:xfrm>
            <a:off x="1432429" y="3786446"/>
            <a:ext cx="3871913" cy="27699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t" anchorCtr="0" forceAA="0" compatLnSpc="1">
            <a:normAutofit fontScale="90000"/>
          </a:bodyPr>
          <a:p>
            <a:pPr lvl="0" algn="l"/>
            <a:r>
              <a:rPr lang="en-US" altLang="zh-CN" sz="1350">
                <a:solidFill>
                  <a:schemeClr val="tx1">
                    <a:lumMod val="65000"/>
                    <a:lumOff val="35000"/>
                  </a:schemeClr>
                </a:solidFill>
                <a:latin typeface="汉仪仿宋简" panose="02010600000101010101" charset="-122"/>
                <a:ea typeface="汉仪仿宋简" panose="02010600000101010101" charset="-122"/>
                <a:cs typeface="汉仪仿宋简" panose="02010600000101010101" charset="-122"/>
                <a:sym typeface="+mn-ea"/>
              </a:rPr>
              <a:t>8.</a:t>
            </a:r>
            <a:r>
              <a:rPr lang="en-US" altLang="zh-CN" sz="1350">
                <a:solidFill>
                  <a:schemeClr val="tx1">
                    <a:lumMod val="65000"/>
                    <a:lumOff val="35000"/>
                  </a:schemeClr>
                </a:solidFill>
                <a:latin typeface="汉仪仿宋简" panose="02010600000101010101" charset="-122"/>
                <a:ea typeface="汉仪仿宋简" panose="02010600000101010101" charset="-122"/>
                <a:cs typeface="汉仪仿宋简" panose="02010600000101010101" charset="-122"/>
                <a:sym typeface="+mn-ea"/>
              </a:rPr>
              <a:t>web sockets</a:t>
            </a:r>
            <a:r>
              <a:rPr lang="en-US" altLang="zh-CN" sz="1350">
                <a:solidFill>
                  <a:schemeClr val="tx1">
                    <a:lumMod val="65000"/>
                    <a:lumOff val="35000"/>
                  </a:schemeClr>
                </a:solidFill>
                <a:latin typeface="汉仪仿宋简" panose="02010600000101010101" charset="-122"/>
                <a:ea typeface="汉仪仿宋简" panose="02010600000101010101" charset="-122"/>
                <a:cs typeface="汉仪仿宋简" panose="02010600000101010101" charset="-122"/>
                <a:sym typeface="+mn-ea"/>
              </a:rPr>
              <a:t>(浏览器的API)</a:t>
            </a:r>
            <a:endParaRPr lang="en-US" altLang="zh-CN" sz="1350">
              <a:solidFill>
                <a:schemeClr val="tx1">
                  <a:lumMod val="65000"/>
                  <a:lumOff val="35000"/>
                </a:schemeClr>
              </a:solidFill>
              <a:latin typeface="汉仪仿宋简" panose="02010600000101010101" charset="-122"/>
              <a:ea typeface="汉仪仿宋简" panose="02010600000101010101" charset="-122"/>
              <a:cs typeface="汉仪仿宋简" panose="02010600000101010101" charset="-122"/>
              <a:sym typeface="+mn-ea"/>
            </a:endParaRPr>
          </a:p>
        </p:txBody>
      </p:sp>
    </p:spTree>
    <p:custDataLst>
      <p:tags r:id="rId12"/>
    </p:custDataLst>
  </p:cSld>
  <p:clrMapOvr>
    <a:masterClrMapping/>
  </p:clrMapOvr>
  <p:transition>
    <p:fade thruBlk="1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2451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429496729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7213" y="0"/>
            <a:ext cx="4086225" cy="513846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643438" y="1213842"/>
            <a:ext cx="4500563" cy="2843808"/>
          </a:xfrm>
          <a:prstGeom prst="rect">
            <a:avLst/>
          </a:prstGeom>
          <a:solidFill>
            <a:srgbClr val="E1DDBE">
              <a:alpha val="100000"/>
            </a:srgbClr>
          </a:solidFill>
        </p:spPr>
        <p:txBody>
          <a:bodyPr wrap="square" rtlCol="0" anchor="ctr">
            <a:noAutofit/>
          </a:bodyPr>
          <a:lstStyle/>
          <a:p>
            <a:pPr algn="l" fontAlgn="base">
              <a:buFont typeface="Calibri" panose="020F0502020204030204" charset="2"/>
            </a:pPr>
          </a:p>
        </p:txBody>
      </p:sp>
      <p:sp>
        <p:nvSpPr>
          <p:cNvPr id="4" name="TextBox 3"/>
          <p:cNvSpPr txBox="1"/>
          <p:nvPr/>
        </p:nvSpPr>
        <p:spPr>
          <a:xfrm>
            <a:off x="5309782" y="2197253"/>
            <a:ext cx="3078211" cy="92333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l" fontAlgn="base">
              <a:lnSpc>
                <a:spcPct val="100000"/>
              </a:lnSpc>
              <a:buFont typeface="Calibri" panose="020F0502020204030204" charset="2"/>
            </a:pPr>
            <a:r>
              <a:rPr lang="zh-CN" altLang="en-US" sz="1800" u="none" spc="0" dirty="0">
                <a:solidFill>
                  <a:srgbClr val="17375E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sym typeface="Microsoft YaHei UI" panose="020B0503020204020204" pitchFamily="34" charset="-122"/>
              </a:rPr>
              <a:t>当然还有更多的解决方法，不一一举例，有兴趣可以自己搜寻相关文章</a:t>
            </a:r>
            <a:endParaRPr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7994" y="919928"/>
            <a:ext cx="701578" cy="70204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 rot="5400000">
            <a:off x="-2214127" y="2419756"/>
            <a:ext cx="4993906" cy="185989"/>
          </a:xfrm>
          <a:prstGeom prst="rect">
            <a:avLst/>
          </a:prstGeom>
        </p:spPr>
        <p:txBody>
          <a:bodyPr vert="horz" wrap="square" rtlCol="0">
            <a:spAutoFit/>
          </a:bodyPr>
          <a:lstStyle/>
          <a:p>
            <a:pPr algn="l" fontAlgn="base">
              <a:lnSpc>
                <a:spcPct val="100000"/>
              </a:lnSpc>
              <a:buFont typeface="Calibri" panose="020F0502020204030204" charset="2"/>
            </a:pPr>
            <a:r>
              <a:rPr lang="en-US" sz="1400" b="1" u="none" spc="0">
                <a:solidFill>
                  <a:srgbClr val="E1DDBE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sym typeface="Microsoft YaHei UI" panose="020B0503020204020204" pitchFamily="34" charset="-122"/>
              </a:rPr>
              <a:t> you can add anything what you like and what you want</a:t>
            </a:r>
            <a:endParaRPr lang="en-US" sz="1400" b="1" u="none" spc="0">
              <a:solidFill>
                <a:srgbClr val="E1DDBE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sym typeface="Microsoft YaHei UI" panose="020B0503020204020204" pitchFamily="34" charset="-122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TAG_VERSION" val="1.0"/>
  <p:tag name="KSO_WM_TEMPLATE_CATEGORY" val="custom"/>
  <p:tag name="KSO_WM_TEMPLATE_INDEX" val="20189051"/>
</p:tagLst>
</file>

<file path=ppt/tags/tag10.xml><?xml version="1.0" encoding="utf-8"?>
<p:tagLst xmlns:p="http://schemas.openxmlformats.org/presentationml/2006/main">
  <p:tag name="KSO_WM_TEMPLATE_CATEGORY" val="custom"/>
  <p:tag name="KSO_WM_TEMPLATE_INDEX" val="20189051"/>
  <p:tag name="KSO_WM_TAG_VERSION" val="1.0"/>
  <p:tag name="KSO_WM_BEAUTIFY_FLAG" val="#wm#"/>
  <p:tag name="KSO_WM_UNIT_TYPE" val="b"/>
  <p:tag name="KSO_WM_UNIT_INDEX" val="1"/>
  <p:tag name="KSO_WM_UNIT_LAYERLEVEL" val="1"/>
  <p:tag name="KSO_WM_UNIT_VALUE" val="21"/>
  <p:tag name="KSO_WM_UNIT_ISCONTENTSTITLE" val="0"/>
  <p:tag name="KSO_WM_UNIT_HIGHLIGHT" val="0"/>
  <p:tag name="KSO_WM_UNIT_COMPATIBLE" val="0"/>
  <p:tag name="KSO_WM_UNIT_CLEAR" val="0"/>
  <p:tag name="KSO_WM_DIAGRAM_GROUP_CODE" val="l1_1"/>
  <p:tag name="KSO_WM_UNIT_ID" val="custom20189051_8*b*1"/>
  <p:tag name="KSO_WM_UNIT_PRESET_TEXT" val="Lorem ipsum dolor sit amet consectetur."/>
  <p:tag name="KSO_WM_UNIT_TEXT_FILL_FORE_SCHEMECOLOR_INDEX" val="13"/>
  <p:tag name="KSO_WM_UNIT_TEXT_FILL_TYPE" val="1"/>
  <p:tag name="KSO_WM_UNIT_USESOURCEFORMAT_APPLY" val="1"/>
</p:tagLst>
</file>

<file path=ppt/tags/tag11.xml><?xml version="1.0" encoding="utf-8"?>
<p:tagLst xmlns:p="http://schemas.openxmlformats.org/presentationml/2006/main">
  <p:tag name="KSO_WM_TEMPLATE_CATEGORY" val="custom"/>
  <p:tag name="KSO_WM_TEMPLATE_INDEX" val="20189051"/>
  <p:tag name="KSO_WM_TAG_VERSION" val="1.0"/>
  <p:tag name="KSO_WM_BEAUTIFY_FLAG" val="#wm#"/>
  <p:tag name="KSO_WM_UNIT_TYPE" val="b"/>
  <p:tag name="KSO_WM_UNIT_INDEX" val="1"/>
  <p:tag name="KSO_WM_UNIT_LAYERLEVEL" val="1"/>
  <p:tag name="KSO_WM_UNIT_VALUE" val="21"/>
  <p:tag name="KSO_WM_UNIT_ISCONTENTSTITLE" val="0"/>
  <p:tag name="KSO_WM_UNIT_HIGHLIGHT" val="0"/>
  <p:tag name="KSO_WM_UNIT_COMPATIBLE" val="0"/>
  <p:tag name="KSO_WM_UNIT_CLEAR" val="0"/>
  <p:tag name="KSO_WM_DIAGRAM_GROUP_CODE" val="l1_1"/>
  <p:tag name="KSO_WM_UNIT_ID" val="custom20189051_8*b*1"/>
  <p:tag name="KSO_WM_UNIT_PRESET_TEXT" val="Lorem ipsum dolor sit amet consectetur."/>
  <p:tag name="KSO_WM_UNIT_TEXT_FILL_FORE_SCHEMECOLOR_INDEX" val="13"/>
  <p:tag name="KSO_WM_UNIT_TEXT_FILL_TYPE" val="1"/>
  <p:tag name="KSO_WM_UNIT_USESOURCEFORMAT_APPLY" val="1"/>
</p:tagLst>
</file>

<file path=ppt/tags/tag12.xml><?xml version="1.0" encoding="utf-8"?>
<p:tagLst xmlns:p="http://schemas.openxmlformats.org/presentationml/2006/main">
  <p:tag name="KSO_WM_TEMPLATE_CATEGORY" val="custom"/>
  <p:tag name="KSO_WM_TEMPLATE_INDEX" val="20189051"/>
  <p:tag name="KSO_WM_TAG_VERSION" val="1.0"/>
  <p:tag name="KSO_WM_BEAUTIFY_FLAG" val="#wm#"/>
  <p:tag name="KSO_WM_UNIT_TYPE" val="b"/>
  <p:tag name="KSO_WM_UNIT_INDEX" val="1"/>
  <p:tag name="KSO_WM_UNIT_LAYERLEVEL" val="1"/>
  <p:tag name="KSO_WM_UNIT_VALUE" val="21"/>
  <p:tag name="KSO_WM_UNIT_ISCONTENTSTITLE" val="0"/>
  <p:tag name="KSO_WM_UNIT_HIGHLIGHT" val="0"/>
  <p:tag name="KSO_WM_UNIT_COMPATIBLE" val="0"/>
  <p:tag name="KSO_WM_UNIT_CLEAR" val="0"/>
  <p:tag name="KSO_WM_DIAGRAM_GROUP_CODE" val="l1_1"/>
  <p:tag name="KSO_WM_UNIT_ID" val="custom20189051_8*b*1"/>
  <p:tag name="KSO_WM_UNIT_PRESET_TEXT" val="Lorem ipsum dolor sit amet consectetur."/>
  <p:tag name="KSO_WM_UNIT_TEXT_FILL_FORE_SCHEMECOLOR_INDEX" val="13"/>
  <p:tag name="KSO_WM_UNIT_TEXT_FILL_TYPE" val="1"/>
  <p:tag name="KSO_WM_UNIT_USESOURCEFORMAT_APPLY" val="1"/>
</p:tagLst>
</file>

<file path=ppt/tags/tag13.xml><?xml version="1.0" encoding="utf-8"?>
<p:tagLst xmlns:p="http://schemas.openxmlformats.org/presentationml/2006/main">
  <p:tag name="KSO_WM_TEMPLATE_CATEGORY" val="custom"/>
  <p:tag name="KSO_WM_TEMPLATE_INDEX" val="20189051"/>
  <p:tag name="KSO_WM_TAG_VERSION" val="1.0"/>
  <p:tag name="KSO_WM_BEAUTIFY_FLAG" val="#wm#"/>
  <p:tag name="KSO_WM_UNIT_TYPE" val="b"/>
  <p:tag name="KSO_WM_UNIT_INDEX" val="1"/>
  <p:tag name="KSO_WM_UNIT_LAYERLEVEL" val="1"/>
  <p:tag name="KSO_WM_UNIT_VALUE" val="21"/>
  <p:tag name="KSO_WM_UNIT_ISCONTENTSTITLE" val="0"/>
  <p:tag name="KSO_WM_UNIT_HIGHLIGHT" val="0"/>
  <p:tag name="KSO_WM_UNIT_COMPATIBLE" val="0"/>
  <p:tag name="KSO_WM_UNIT_CLEAR" val="0"/>
  <p:tag name="KSO_WM_DIAGRAM_GROUP_CODE" val="l1_1"/>
  <p:tag name="KSO_WM_UNIT_ID" val="custom20189051_8*b*1"/>
  <p:tag name="KSO_WM_UNIT_PRESET_TEXT" val="Lorem ipsum dolor sit amet consectetur."/>
  <p:tag name="KSO_WM_UNIT_TEXT_FILL_FORE_SCHEMECOLOR_INDEX" val="13"/>
  <p:tag name="KSO_WM_UNIT_TEXT_FILL_TYPE" val="1"/>
  <p:tag name="KSO_WM_UNIT_USESOURCEFORMAT_APPLY" val="1"/>
</p:tagLst>
</file>

<file path=ppt/tags/tag14.xml><?xml version="1.0" encoding="utf-8"?>
<p:tagLst xmlns:p="http://schemas.openxmlformats.org/presentationml/2006/main">
  <p:tag name="KSO_WM_SLIDE_ITEM_CNT" val="2"/>
  <p:tag name="KSO_WM_SLIDE_LAYOUT" val="l_a_b"/>
  <p:tag name="KSO_WM_SLIDE_LAYOUT_CNT" val="1_1_1"/>
  <p:tag name="KSO_WM_SLIDE_TYPE" val="text"/>
  <p:tag name="KSO_WM_BEAUTIFY_FLAG" val="#wm#"/>
  <p:tag name="KSO_WM_SLIDE_POSITION" val="111*58"/>
  <p:tag name="KSO_WM_SLIDE_SIZE" val="732*322"/>
  <p:tag name="KSO_WM_TAG_VERSION" val="1.0"/>
  <p:tag name="KSO_WM_SLIDE_SUBTYPE" val="diag"/>
  <p:tag name="KSO_WM_COMBINE_RELATE_SLIDE_ID" val="background20185112_8"/>
  <p:tag name="KSO_WM_TEMPLATE_CATEGORY" val="custom"/>
  <p:tag name="KSO_WM_TEMPLATE_INDEX" val="20189051"/>
  <p:tag name="KSO_WM_SLIDE_ID" val="custom20189051_8"/>
  <p:tag name="KSO_WM_SLIDE_INDEX" val="8"/>
  <p:tag name="KSO_WM_DIAGRAM_GROUP_CODE" val="l1-2"/>
  <p:tag name="KSO_WM_TEMPLATE_SUBCATEGORY" val="combine"/>
</p:tagLst>
</file>

<file path=ppt/tags/tag2.xml><?xml version="1.0" encoding="utf-8"?>
<p:tagLst xmlns:p="http://schemas.openxmlformats.org/presentationml/2006/main">
  <p:tag name="KSO_WM_TAG_VERSION" val="1.0"/>
  <p:tag name="KSO_WM_TEMPLATE_CATEGORY" val="custom"/>
  <p:tag name="KSO_WM_TEMPLATE_INDEX" val="20189051"/>
</p:tagLst>
</file>

<file path=ppt/tags/tag3.xml><?xml version="1.0" encoding="utf-8"?>
<p:tagLst xmlns:p="http://schemas.openxmlformats.org/presentationml/2006/main">
  <p:tag name="KSO_WM_TAG_VERSION" val="1.0"/>
  <p:tag name="KSO_WM_BEAUTIFY_FLAG" val="#wm#"/>
  <p:tag name="KSO_WM_TEMPLATE_TOPIC_ID" val="2869567"/>
  <p:tag name="KSO_WM_TEMPLATE_OUTLINE_ID" val="15"/>
  <p:tag name="KSO_WM_TEMPLATE_SCENE_ID" val="1"/>
  <p:tag name="KSO_WM_TEMPLATE_JOB_ID" val="2"/>
  <p:tag name="KSO_WM_TEMPLATE_TOPIC_DEFAULT" val="1"/>
  <p:tag name="KSO_WM_COMBINE_RELATE_SLIDE_ID" val="background20185112_1"/>
  <p:tag name="KSO_WM_TEMPLATE_CATEGORY" val="custom"/>
  <p:tag name="KSO_WM_TEMPLATE_INDEX" val="20189051"/>
  <p:tag name="KSO_WM_TEMPLATE_SUBCATEGORY" val="combine"/>
  <p:tag name="KSO_WM_TEMPLATE_THUMBS_INDEX" val="1、5、6、7、8、9、11、12"/>
</p:tagLst>
</file>

<file path=ppt/tags/tag4.xml><?xml version="1.0" encoding="utf-8"?>
<p:tagLst xmlns:p="http://schemas.openxmlformats.org/presentationml/2006/main">
  <p:tag name="KSO_WM_DIAGRAM_GROUP_CODE" val="l1_1"/>
  <p:tag name="KSO_WM_TAG_VERSION" val="1.0"/>
  <p:tag name="KSO_WM_BEAUTIFY_FLAG" val="#wm#"/>
  <p:tag name="KSO_WM_UNIT_TYPE" val="i"/>
  <p:tag name="KSO_WM_UNIT_ID" val="custom20189051_8*i*18"/>
  <p:tag name="KSO_WM_TEMPLATE_CATEGORY" val="custom"/>
  <p:tag name="KSO_WM_TEMPLATE_INDEX" val="20189051"/>
  <p:tag name="KSO_WM_UNIT_INDEX" val="18"/>
  <p:tag name="KSO_WM_UNIT_USESOURCEFORMAT_APPLY" val="1"/>
</p:tagLst>
</file>

<file path=ppt/tags/tag5.xml><?xml version="1.0" encoding="utf-8"?>
<p:tagLst xmlns:p="http://schemas.openxmlformats.org/presentationml/2006/main">
  <p:tag name="KSO_WM_TEMPLATE_CATEGORY" val="custom"/>
  <p:tag name="KSO_WM_TEMPLATE_INDEX" val="20189051"/>
  <p:tag name="KSO_WM_TAG_VERSION" val="1.0"/>
  <p:tag name="KSO_WM_BEAUTIFY_FLAG" val="#wm#"/>
  <p:tag name="KSO_WM_UNIT_TYPE" val="b"/>
  <p:tag name="KSO_WM_UNIT_INDEX" val="1"/>
  <p:tag name="KSO_WM_UNIT_LAYERLEVEL" val="1"/>
  <p:tag name="KSO_WM_UNIT_VALUE" val="21"/>
  <p:tag name="KSO_WM_UNIT_ISCONTENTSTITLE" val="0"/>
  <p:tag name="KSO_WM_UNIT_HIGHLIGHT" val="0"/>
  <p:tag name="KSO_WM_UNIT_COMPATIBLE" val="0"/>
  <p:tag name="KSO_WM_UNIT_CLEAR" val="0"/>
  <p:tag name="KSO_WM_DIAGRAM_GROUP_CODE" val="l1_1"/>
  <p:tag name="KSO_WM_UNIT_ID" val="custom20189051_8*b*1"/>
  <p:tag name="KSO_WM_UNIT_PRESET_TEXT" val="Lorem ipsum dolor sit amet consectetur."/>
  <p:tag name="KSO_WM_UNIT_TEXT_FILL_FORE_SCHEMECOLOR_INDEX" val="13"/>
  <p:tag name="KSO_WM_UNIT_TEXT_FILL_TYPE" val="1"/>
  <p:tag name="KSO_WM_UNIT_USESOURCEFORMAT_APPLY" val="1"/>
</p:tagLst>
</file>

<file path=ppt/tags/tag6.xml><?xml version="1.0" encoding="utf-8"?>
<p:tagLst xmlns:p="http://schemas.openxmlformats.org/presentationml/2006/main">
  <p:tag name="KSO_WM_TEMPLATE_CATEGORY" val="custom"/>
  <p:tag name="KSO_WM_TEMPLATE_INDEX" val="20189051"/>
  <p:tag name="KSO_WM_TAG_VERSION" val="1.0"/>
  <p:tag name="KSO_WM_BEAUTIFY_FLAG" val="#wm#"/>
  <p:tag name="KSO_WM_UNIT_TYPE" val="a"/>
  <p:tag name="KSO_WM_UNIT_INDEX" val="1"/>
  <p:tag name="KSO_WM_UNIT_LAYERLEVEL" val="1"/>
  <p:tag name="KSO_WM_UNIT_VALUE" val="16"/>
  <p:tag name="KSO_WM_UNIT_ISCONTENTSTITLE" val="0"/>
  <p:tag name="KSO_WM_UNIT_HIGHLIGHT" val="0"/>
  <p:tag name="KSO_WM_UNIT_COMPATIBLE" val="0"/>
  <p:tag name="KSO_WM_UNIT_CLEAR" val="0"/>
  <p:tag name="KSO_WM_DIAGRAM_GROUP_CODE" val="l1_1"/>
  <p:tag name="KSO_WM_UNIT_ID" val="custom20189051_8*a*1"/>
  <p:tag name="KSO_WM_UNIT_PRESET_TEXT" val="YOUR TITLE"/>
  <p:tag name="KSO_WM_UNIT_TEXT_FILL_FORE_SCHEMECOLOR_INDEX" val="13"/>
  <p:tag name="KSO_WM_UNIT_TEXT_FILL_TYPE" val="1"/>
  <p:tag name="KSO_WM_UNIT_USESOURCEFORMAT_APPLY" val="1"/>
</p:tagLst>
</file>

<file path=ppt/tags/tag7.xml><?xml version="1.0" encoding="utf-8"?>
<p:tagLst xmlns:p="http://schemas.openxmlformats.org/presentationml/2006/main">
  <p:tag name="KSO_WM_TEMPLATE_CATEGORY" val="custom"/>
  <p:tag name="KSO_WM_TEMPLATE_INDEX" val="20189051"/>
  <p:tag name="KSO_WM_TAG_VERSION" val="1.0"/>
  <p:tag name="KSO_WM_BEAUTIFY_FLAG" val="#wm#"/>
  <p:tag name="KSO_WM_UNIT_TYPE" val="b"/>
  <p:tag name="KSO_WM_UNIT_INDEX" val="1"/>
  <p:tag name="KSO_WM_UNIT_LAYERLEVEL" val="1"/>
  <p:tag name="KSO_WM_UNIT_VALUE" val="21"/>
  <p:tag name="KSO_WM_UNIT_ISCONTENTSTITLE" val="0"/>
  <p:tag name="KSO_WM_UNIT_HIGHLIGHT" val="0"/>
  <p:tag name="KSO_WM_UNIT_COMPATIBLE" val="0"/>
  <p:tag name="KSO_WM_UNIT_CLEAR" val="0"/>
  <p:tag name="KSO_WM_DIAGRAM_GROUP_CODE" val="l1_1"/>
  <p:tag name="KSO_WM_UNIT_ID" val="custom20189051_8*b*1"/>
  <p:tag name="KSO_WM_UNIT_PRESET_TEXT" val="Lorem ipsum dolor sit amet consectetur."/>
  <p:tag name="KSO_WM_UNIT_TEXT_FILL_FORE_SCHEMECOLOR_INDEX" val="13"/>
  <p:tag name="KSO_WM_UNIT_TEXT_FILL_TYPE" val="1"/>
  <p:tag name="KSO_WM_UNIT_USESOURCEFORMAT_APPLY" val="1"/>
</p:tagLst>
</file>

<file path=ppt/tags/tag8.xml><?xml version="1.0" encoding="utf-8"?>
<p:tagLst xmlns:p="http://schemas.openxmlformats.org/presentationml/2006/main">
  <p:tag name="KSO_WM_TEMPLATE_CATEGORY" val="custom"/>
  <p:tag name="KSO_WM_TEMPLATE_INDEX" val="20189051"/>
  <p:tag name="KSO_WM_TAG_VERSION" val="1.0"/>
  <p:tag name="KSO_WM_BEAUTIFY_FLAG" val="#wm#"/>
  <p:tag name="KSO_WM_UNIT_TYPE" val="b"/>
  <p:tag name="KSO_WM_UNIT_INDEX" val="1"/>
  <p:tag name="KSO_WM_UNIT_LAYERLEVEL" val="1"/>
  <p:tag name="KSO_WM_UNIT_VALUE" val="21"/>
  <p:tag name="KSO_WM_UNIT_ISCONTENTSTITLE" val="0"/>
  <p:tag name="KSO_WM_UNIT_HIGHLIGHT" val="0"/>
  <p:tag name="KSO_WM_UNIT_COMPATIBLE" val="0"/>
  <p:tag name="KSO_WM_UNIT_CLEAR" val="0"/>
  <p:tag name="KSO_WM_DIAGRAM_GROUP_CODE" val="l1_1"/>
  <p:tag name="KSO_WM_UNIT_ID" val="custom20189051_8*b*1"/>
  <p:tag name="KSO_WM_UNIT_PRESET_TEXT" val="Lorem ipsum dolor sit amet consectetur."/>
  <p:tag name="KSO_WM_UNIT_TEXT_FILL_FORE_SCHEMECOLOR_INDEX" val="13"/>
  <p:tag name="KSO_WM_UNIT_TEXT_FILL_TYPE" val="1"/>
  <p:tag name="KSO_WM_UNIT_USESOURCEFORMAT_APPLY" val="1"/>
</p:tagLst>
</file>

<file path=ppt/tags/tag9.xml><?xml version="1.0" encoding="utf-8"?>
<p:tagLst xmlns:p="http://schemas.openxmlformats.org/presentationml/2006/main">
  <p:tag name="KSO_WM_TEMPLATE_CATEGORY" val="custom"/>
  <p:tag name="KSO_WM_TEMPLATE_INDEX" val="20189051"/>
  <p:tag name="KSO_WM_TAG_VERSION" val="1.0"/>
  <p:tag name="KSO_WM_BEAUTIFY_FLAG" val="#wm#"/>
  <p:tag name="KSO_WM_UNIT_TYPE" val="b"/>
  <p:tag name="KSO_WM_UNIT_INDEX" val="1"/>
  <p:tag name="KSO_WM_UNIT_LAYERLEVEL" val="1"/>
  <p:tag name="KSO_WM_UNIT_VALUE" val="21"/>
  <p:tag name="KSO_WM_UNIT_ISCONTENTSTITLE" val="0"/>
  <p:tag name="KSO_WM_UNIT_HIGHLIGHT" val="0"/>
  <p:tag name="KSO_WM_UNIT_COMPATIBLE" val="0"/>
  <p:tag name="KSO_WM_UNIT_CLEAR" val="0"/>
  <p:tag name="KSO_WM_DIAGRAM_GROUP_CODE" val="l1_1"/>
  <p:tag name="KSO_WM_UNIT_ID" val="custom20189051_8*b*1"/>
  <p:tag name="KSO_WM_UNIT_PRESET_TEXT" val="Lorem ipsum dolor sit amet consectetur."/>
  <p:tag name="KSO_WM_UNIT_TEXT_FILL_FORE_SCHEMECOLOR_INDEX" val="13"/>
  <p:tag name="KSO_WM_UNIT_TEXT_FILL_TYPE" val="1"/>
  <p:tag name="KSO_WM_UNIT_USESOURCEFORMAT_APPLY" val="1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自定义 108">
      <a:dk1>
        <a:srgbClr val="000000"/>
      </a:dk1>
      <a:lt1>
        <a:srgbClr val="FFFFFF"/>
      </a:lt1>
      <a:dk2>
        <a:srgbClr val="5B9BD5"/>
      </a:dk2>
      <a:lt2>
        <a:srgbClr val="E7E6E6"/>
      </a:lt2>
      <a:accent1>
        <a:srgbClr val="4472C4"/>
      </a:accent1>
      <a:accent2>
        <a:srgbClr val="000000"/>
      </a:accent2>
      <a:accent3>
        <a:srgbClr val="FFFFFF"/>
      </a:accent3>
      <a:accent4>
        <a:srgbClr val="2E75B6"/>
      </a:accent4>
      <a:accent5>
        <a:srgbClr val="595959"/>
      </a:accent5>
      <a:accent6>
        <a:srgbClr val="2E75B6"/>
      </a:accent6>
      <a:hlink>
        <a:srgbClr val="0563C1"/>
      </a:hlink>
      <a:folHlink>
        <a:srgbClr val="954F72"/>
      </a:folHlink>
    </a:clrScheme>
    <a:fontScheme name="自定义 7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1024</Words>
  <Application>WPS 演示</Application>
  <PresentationFormat>全屏显示(16:9)</PresentationFormat>
  <Paragraphs>93</Paragraphs>
  <Slides>10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10</vt:i4>
      </vt:variant>
    </vt:vector>
  </HeadingPairs>
  <TitlesOfParts>
    <vt:vector size="22" baseType="lpstr">
      <vt:lpstr>Arial</vt:lpstr>
      <vt:lpstr>宋体</vt:lpstr>
      <vt:lpstr>Wingdings</vt:lpstr>
      <vt:lpstr>Calibri</vt:lpstr>
      <vt:lpstr>微软雅黑</vt:lpstr>
      <vt:lpstr>Kozuka Gothic Pro M</vt:lpstr>
      <vt:lpstr>Microsoft YaHei UI</vt:lpstr>
      <vt:lpstr>Arial Unicode MS</vt:lpstr>
      <vt:lpstr>汉仪仿宋简</vt:lpstr>
      <vt:lpstr>汉仪特细等线简</vt:lpstr>
      <vt:lpstr>Office 主题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QEESUU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豆丁</dc:creator>
  <cp:keywords>QEESUU</cp:keywords>
  <dc:description>即书-奋笔疾书</dc:description>
  <cp:lastModifiedBy>AAA孙西吉</cp:lastModifiedBy>
  <cp:revision>34</cp:revision>
  <dcterms:created xsi:type="dcterms:W3CDTF">2018-10-14T01:56:00Z</dcterms:created>
  <dcterms:modified xsi:type="dcterms:W3CDTF">2018-10-15T07:56:59Z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2052-11.1.0.7849</vt:lpwstr>
  </property>
</Properties>
</file>